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53"/>
  </p:notesMasterIdLst>
  <p:sldIdLst>
    <p:sldId id="256" r:id="rId2"/>
    <p:sldId id="309" r:id="rId3"/>
    <p:sldId id="257" r:id="rId4"/>
    <p:sldId id="258" r:id="rId5"/>
    <p:sldId id="259" r:id="rId6"/>
    <p:sldId id="260" r:id="rId7"/>
    <p:sldId id="261" r:id="rId8"/>
    <p:sldId id="262" r:id="rId9"/>
    <p:sldId id="263" r:id="rId10"/>
    <p:sldId id="264" r:id="rId11"/>
    <p:sldId id="265" r:id="rId12"/>
    <p:sldId id="270" r:id="rId13"/>
    <p:sldId id="266" r:id="rId14"/>
    <p:sldId id="267" r:id="rId15"/>
    <p:sldId id="268" r:id="rId16"/>
    <p:sldId id="271" r:id="rId17"/>
    <p:sldId id="272" r:id="rId18"/>
    <p:sldId id="277" r:id="rId19"/>
    <p:sldId id="274" r:id="rId20"/>
    <p:sldId id="275" r:id="rId21"/>
    <p:sldId id="276" r:id="rId22"/>
    <p:sldId id="273" r:id="rId23"/>
    <p:sldId id="278" r:id="rId24"/>
    <p:sldId id="279" r:id="rId25"/>
    <p:sldId id="280" r:id="rId26"/>
    <p:sldId id="281" r:id="rId27"/>
    <p:sldId id="282" r:id="rId28"/>
    <p:sldId id="283" r:id="rId29"/>
    <p:sldId id="284" r:id="rId30"/>
    <p:sldId id="306" r:id="rId31"/>
    <p:sldId id="286" r:id="rId32"/>
    <p:sldId id="287" r:id="rId33"/>
    <p:sldId id="289" r:id="rId34"/>
    <p:sldId id="288" r:id="rId35"/>
    <p:sldId id="291" r:id="rId36"/>
    <p:sldId id="310" r:id="rId37"/>
    <p:sldId id="292" r:id="rId38"/>
    <p:sldId id="293" r:id="rId39"/>
    <p:sldId id="294" r:id="rId40"/>
    <p:sldId id="307" r:id="rId41"/>
    <p:sldId id="308" r:id="rId42"/>
    <p:sldId id="296" r:id="rId43"/>
    <p:sldId id="297" r:id="rId44"/>
    <p:sldId id="298" r:id="rId45"/>
    <p:sldId id="299" r:id="rId46"/>
    <p:sldId id="300" r:id="rId47"/>
    <p:sldId id="301" r:id="rId48"/>
    <p:sldId id="302" r:id="rId49"/>
    <p:sldId id="303" r:id="rId50"/>
    <p:sldId id="304" r:id="rId51"/>
    <p:sldId id="30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28" autoAdjust="0"/>
    <p:restoredTop sz="94630"/>
  </p:normalViewPr>
  <p:slideViewPr>
    <p:cSldViewPr snapToGrid="0">
      <p:cViewPr varScale="1">
        <p:scale>
          <a:sx n="89" d="100"/>
          <a:sy n="89" d="100"/>
        </p:scale>
        <p:origin x="35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B2A99A-7A73-4EAA-A297-7033CA8F9AD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D2DA273-0A58-4122-9F13-B96B7A914449}">
      <dgm:prSet/>
      <dgm:spPr/>
      <dgm:t>
        <a:bodyPr/>
        <a:lstStyle/>
        <a:p>
          <a:r>
            <a:rPr lang="en-US"/>
            <a:t>Requirements Workflow</a:t>
          </a:r>
        </a:p>
      </dgm:t>
    </dgm:pt>
    <dgm:pt modelId="{3DFDF063-4894-4141-AFC0-7DDEBF060BA0}" type="parTrans" cxnId="{1B1DC2DD-B43C-4E5A-A0D2-6C6CA73D286D}">
      <dgm:prSet/>
      <dgm:spPr/>
      <dgm:t>
        <a:bodyPr/>
        <a:lstStyle/>
        <a:p>
          <a:endParaRPr lang="en-US"/>
        </a:p>
      </dgm:t>
    </dgm:pt>
    <dgm:pt modelId="{0EE915A7-17B0-40CD-9893-D74E204D190C}" type="sibTrans" cxnId="{1B1DC2DD-B43C-4E5A-A0D2-6C6CA73D286D}">
      <dgm:prSet/>
      <dgm:spPr/>
      <dgm:t>
        <a:bodyPr/>
        <a:lstStyle/>
        <a:p>
          <a:endParaRPr lang="en-US"/>
        </a:p>
      </dgm:t>
    </dgm:pt>
    <dgm:pt modelId="{ED8EA47E-E1C0-4CDA-91C8-FA35852E71CA}">
      <dgm:prSet/>
      <dgm:spPr/>
      <dgm:t>
        <a:bodyPr/>
        <a:lstStyle/>
        <a:p>
          <a:r>
            <a:rPr lang="en-US"/>
            <a:t>Analysis Workflow</a:t>
          </a:r>
        </a:p>
      </dgm:t>
    </dgm:pt>
    <dgm:pt modelId="{5769ACF8-3B53-4D47-A5C1-1BA27B8AD641}" type="parTrans" cxnId="{835FC618-D642-4C61-A48C-F98F2368B411}">
      <dgm:prSet/>
      <dgm:spPr/>
      <dgm:t>
        <a:bodyPr/>
        <a:lstStyle/>
        <a:p>
          <a:endParaRPr lang="en-US"/>
        </a:p>
      </dgm:t>
    </dgm:pt>
    <dgm:pt modelId="{FF6BEF4B-F52F-4E93-B3A8-A09458A063EF}" type="sibTrans" cxnId="{835FC618-D642-4C61-A48C-F98F2368B411}">
      <dgm:prSet/>
      <dgm:spPr/>
      <dgm:t>
        <a:bodyPr/>
        <a:lstStyle/>
        <a:p>
          <a:endParaRPr lang="en-US"/>
        </a:p>
      </dgm:t>
    </dgm:pt>
    <dgm:pt modelId="{D47268CD-74F3-4B60-A4BB-1BE92B699952}">
      <dgm:prSet/>
      <dgm:spPr/>
      <dgm:t>
        <a:bodyPr/>
        <a:lstStyle/>
        <a:p>
          <a:r>
            <a:rPr lang="en-US"/>
            <a:t>Structured System Analysis</a:t>
          </a:r>
        </a:p>
      </dgm:t>
    </dgm:pt>
    <dgm:pt modelId="{3C9AF6F6-F9AC-4CE9-A0B2-4189A4976739}" type="parTrans" cxnId="{68FAE937-D40A-4763-9434-955FB1EBA6BA}">
      <dgm:prSet/>
      <dgm:spPr/>
      <dgm:t>
        <a:bodyPr/>
        <a:lstStyle/>
        <a:p>
          <a:endParaRPr lang="en-US"/>
        </a:p>
      </dgm:t>
    </dgm:pt>
    <dgm:pt modelId="{44EDCDB7-D295-43EB-91B8-74E55D826AA7}" type="sibTrans" cxnId="{68FAE937-D40A-4763-9434-955FB1EBA6BA}">
      <dgm:prSet/>
      <dgm:spPr/>
      <dgm:t>
        <a:bodyPr/>
        <a:lstStyle/>
        <a:p>
          <a:endParaRPr lang="en-US"/>
        </a:p>
      </dgm:t>
    </dgm:pt>
    <dgm:pt modelId="{C1968252-BEE3-4E61-83A7-14AF78FCC148}">
      <dgm:prSet/>
      <dgm:spPr/>
      <dgm:t>
        <a:bodyPr/>
        <a:lstStyle/>
        <a:p>
          <a:r>
            <a:rPr lang="en-US"/>
            <a:t>Design Workflow</a:t>
          </a:r>
        </a:p>
      </dgm:t>
    </dgm:pt>
    <dgm:pt modelId="{C9B1E9CD-3124-40EF-90A8-0F316399BECD}" type="parTrans" cxnId="{F30D33A5-A12B-4D91-A55D-E3DA0C56B0FC}">
      <dgm:prSet/>
      <dgm:spPr/>
      <dgm:t>
        <a:bodyPr/>
        <a:lstStyle/>
        <a:p>
          <a:endParaRPr lang="en-US"/>
        </a:p>
      </dgm:t>
    </dgm:pt>
    <dgm:pt modelId="{ACCA1E22-D225-41BF-8CC7-196B36ADBF9D}" type="sibTrans" cxnId="{F30D33A5-A12B-4D91-A55D-E3DA0C56B0FC}">
      <dgm:prSet/>
      <dgm:spPr/>
      <dgm:t>
        <a:bodyPr/>
        <a:lstStyle/>
        <a:p>
          <a:endParaRPr lang="en-US"/>
        </a:p>
      </dgm:t>
    </dgm:pt>
    <dgm:pt modelId="{13CA072D-D3A3-42CF-AC17-42D66B9E624F}">
      <dgm:prSet/>
      <dgm:spPr/>
      <dgm:t>
        <a:bodyPr/>
        <a:lstStyle/>
        <a:p>
          <a:r>
            <a:rPr lang="en-US"/>
            <a:t>Implementation</a:t>
          </a:r>
        </a:p>
      </dgm:t>
    </dgm:pt>
    <dgm:pt modelId="{C85C5919-1526-4621-B1DF-B3A2FFCFA8BB}" type="parTrans" cxnId="{8B890A90-1D94-4A58-86BF-50948B3A2BD4}">
      <dgm:prSet/>
      <dgm:spPr/>
      <dgm:t>
        <a:bodyPr/>
        <a:lstStyle/>
        <a:p>
          <a:endParaRPr lang="en-US"/>
        </a:p>
      </dgm:t>
    </dgm:pt>
    <dgm:pt modelId="{76117458-0D7C-4002-A995-FF0730BEB8D9}" type="sibTrans" cxnId="{8B890A90-1D94-4A58-86BF-50948B3A2BD4}">
      <dgm:prSet/>
      <dgm:spPr/>
      <dgm:t>
        <a:bodyPr/>
        <a:lstStyle/>
        <a:p>
          <a:endParaRPr lang="en-US"/>
        </a:p>
      </dgm:t>
    </dgm:pt>
    <dgm:pt modelId="{04A70F6E-747C-4A73-8152-955E16945549}">
      <dgm:prSet/>
      <dgm:spPr/>
      <dgm:t>
        <a:bodyPr/>
        <a:lstStyle/>
        <a:p>
          <a:r>
            <a:rPr lang="en-US"/>
            <a:t>Testing</a:t>
          </a:r>
        </a:p>
      </dgm:t>
    </dgm:pt>
    <dgm:pt modelId="{674B0652-3C78-46BA-A5A2-B020A40E3717}" type="parTrans" cxnId="{5EB90E09-8296-4D88-8F1B-FAFF4A816CE9}">
      <dgm:prSet/>
      <dgm:spPr/>
      <dgm:t>
        <a:bodyPr/>
        <a:lstStyle/>
        <a:p>
          <a:endParaRPr lang="en-US"/>
        </a:p>
      </dgm:t>
    </dgm:pt>
    <dgm:pt modelId="{DC3BC411-C8D3-4E7F-B754-B2C465D21539}" type="sibTrans" cxnId="{5EB90E09-8296-4D88-8F1B-FAFF4A816CE9}">
      <dgm:prSet/>
      <dgm:spPr/>
      <dgm:t>
        <a:bodyPr/>
        <a:lstStyle/>
        <a:p>
          <a:endParaRPr lang="en-US"/>
        </a:p>
      </dgm:t>
    </dgm:pt>
    <dgm:pt modelId="{20732D01-A3C6-43B7-84BD-4A75A10B0F10}" type="pres">
      <dgm:prSet presAssocID="{5BB2A99A-7A73-4EAA-A297-7033CA8F9AD9}" presName="linear" presStyleCnt="0">
        <dgm:presLayoutVars>
          <dgm:animLvl val="lvl"/>
          <dgm:resizeHandles val="exact"/>
        </dgm:presLayoutVars>
      </dgm:prSet>
      <dgm:spPr/>
    </dgm:pt>
    <dgm:pt modelId="{6F00DC92-7D22-4B86-B415-8EC8725699D9}" type="pres">
      <dgm:prSet presAssocID="{7D2DA273-0A58-4122-9F13-B96B7A914449}" presName="parentText" presStyleLbl="node1" presStyleIdx="0" presStyleCnt="6">
        <dgm:presLayoutVars>
          <dgm:chMax val="0"/>
          <dgm:bulletEnabled val="1"/>
        </dgm:presLayoutVars>
      </dgm:prSet>
      <dgm:spPr/>
    </dgm:pt>
    <dgm:pt modelId="{789E9641-3300-4F20-9491-808BE576CD9A}" type="pres">
      <dgm:prSet presAssocID="{0EE915A7-17B0-40CD-9893-D74E204D190C}" presName="spacer" presStyleCnt="0"/>
      <dgm:spPr/>
    </dgm:pt>
    <dgm:pt modelId="{0CCCAD6F-3492-4CDC-AB10-6A06EF7C09E5}" type="pres">
      <dgm:prSet presAssocID="{ED8EA47E-E1C0-4CDA-91C8-FA35852E71CA}" presName="parentText" presStyleLbl="node1" presStyleIdx="1" presStyleCnt="6">
        <dgm:presLayoutVars>
          <dgm:chMax val="0"/>
          <dgm:bulletEnabled val="1"/>
        </dgm:presLayoutVars>
      </dgm:prSet>
      <dgm:spPr/>
    </dgm:pt>
    <dgm:pt modelId="{430BA963-787D-4E54-A7F6-E9B9955FAA82}" type="pres">
      <dgm:prSet presAssocID="{FF6BEF4B-F52F-4E93-B3A8-A09458A063EF}" presName="spacer" presStyleCnt="0"/>
      <dgm:spPr/>
    </dgm:pt>
    <dgm:pt modelId="{CF5AF675-7CCF-459F-AF6E-11CFEB34E4BC}" type="pres">
      <dgm:prSet presAssocID="{D47268CD-74F3-4B60-A4BB-1BE92B699952}" presName="parentText" presStyleLbl="node1" presStyleIdx="2" presStyleCnt="6">
        <dgm:presLayoutVars>
          <dgm:chMax val="0"/>
          <dgm:bulletEnabled val="1"/>
        </dgm:presLayoutVars>
      </dgm:prSet>
      <dgm:spPr/>
    </dgm:pt>
    <dgm:pt modelId="{621AF9B6-4F57-429D-842A-44E24FC1C9DE}" type="pres">
      <dgm:prSet presAssocID="{44EDCDB7-D295-43EB-91B8-74E55D826AA7}" presName="spacer" presStyleCnt="0"/>
      <dgm:spPr/>
    </dgm:pt>
    <dgm:pt modelId="{6EB33425-AC88-43BA-AABE-C4873EA0FA3F}" type="pres">
      <dgm:prSet presAssocID="{C1968252-BEE3-4E61-83A7-14AF78FCC148}" presName="parentText" presStyleLbl="node1" presStyleIdx="3" presStyleCnt="6">
        <dgm:presLayoutVars>
          <dgm:chMax val="0"/>
          <dgm:bulletEnabled val="1"/>
        </dgm:presLayoutVars>
      </dgm:prSet>
      <dgm:spPr/>
    </dgm:pt>
    <dgm:pt modelId="{653380FB-C80C-4582-B5B5-6A84CC99584A}" type="pres">
      <dgm:prSet presAssocID="{ACCA1E22-D225-41BF-8CC7-196B36ADBF9D}" presName="spacer" presStyleCnt="0"/>
      <dgm:spPr/>
    </dgm:pt>
    <dgm:pt modelId="{FE2C51B5-D249-4E85-8E41-D8167A2F01C5}" type="pres">
      <dgm:prSet presAssocID="{13CA072D-D3A3-42CF-AC17-42D66B9E624F}" presName="parentText" presStyleLbl="node1" presStyleIdx="4" presStyleCnt="6">
        <dgm:presLayoutVars>
          <dgm:chMax val="0"/>
          <dgm:bulletEnabled val="1"/>
        </dgm:presLayoutVars>
      </dgm:prSet>
      <dgm:spPr/>
    </dgm:pt>
    <dgm:pt modelId="{DEAE4FAD-08F8-4BE0-8157-27D012C20C73}" type="pres">
      <dgm:prSet presAssocID="{76117458-0D7C-4002-A995-FF0730BEB8D9}" presName="spacer" presStyleCnt="0"/>
      <dgm:spPr/>
    </dgm:pt>
    <dgm:pt modelId="{D66ABBF7-7ED6-41ED-9345-3A36F8913232}" type="pres">
      <dgm:prSet presAssocID="{04A70F6E-747C-4A73-8152-955E16945549}" presName="parentText" presStyleLbl="node1" presStyleIdx="5" presStyleCnt="6">
        <dgm:presLayoutVars>
          <dgm:chMax val="0"/>
          <dgm:bulletEnabled val="1"/>
        </dgm:presLayoutVars>
      </dgm:prSet>
      <dgm:spPr/>
    </dgm:pt>
  </dgm:ptLst>
  <dgm:cxnLst>
    <dgm:cxn modelId="{5EB90E09-8296-4D88-8F1B-FAFF4A816CE9}" srcId="{5BB2A99A-7A73-4EAA-A297-7033CA8F9AD9}" destId="{04A70F6E-747C-4A73-8152-955E16945549}" srcOrd="5" destOrd="0" parTransId="{674B0652-3C78-46BA-A5A2-B020A40E3717}" sibTransId="{DC3BC411-C8D3-4E7F-B754-B2C465D21539}"/>
    <dgm:cxn modelId="{835FC618-D642-4C61-A48C-F98F2368B411}" srcId="{5BB2A99A-7A73-4EAA-A297-7033CA8F9AD9}" destId="{ED8EA47E-E1C0-4CDA-91C8-FA35852E71CA}" srcOrd="1" destOrd="0" parTransId="{5769ACF8-3B53-4D47-A5C1-1BA27B8AD641}" sibTransId="{FF6BEF4B-F52F-4E93-B3A8-A09458A063EF}"/>
    <dgm:cxn modelId="{82197722-A38C-43E8-8927-EF1F5946007E}" type="presOf" srcId="{7D2DA273-0A58-4122-9F13-B96B7A914449}" destId="{6F00DC92-7D22-4B86-B415-8EC8725699D9}" srcOrd="0" destOrd="0" presId="urn:microsoft.com/office/officeart/2005/8/layout/vList2"/>
    <dgm:cxn modelId="{0E458027-0D15-4F1C-B0A6-8838AEA97314}" type="presOf" srcId="{5BB2A99A-7A73-4EAA-A297-7033CA8F9AD9}" destId="{20732D01-A3C6-43B7-84BD-4A75A10B0F10}" srcOrd="0" destOrd="0" presId="urn:microsoft.com/office/officeart/2005/8/layout/vList2"/>
    <dgm:cxn modelId="{68FAE937-D40A-4763-9434-955FB1EBA6BA}" srcId="{5BB2A99A-7A73-4EAA-A297-7033CA8F9AD9}" destId="{D47268CD-74F3-4B60-A4BB-1BE92B699952}" srcOrd="2" destOrd="0" parTransId="{3C9AF6F6-F9AC-4CE9-A0B2-4189A4976739}" sibTransId="{44EDCDB7-D295-43EB-91B8-74E55D826AA7}"/>
    <dgm:cxn modelId="{D429AD45-970B-49E9-8DC5-E0F19D9C267D}" type="presOf" srcId="{13CA072D-D3A3-42CF-AC17-42D66B9E624F}" destId="{FE2C51B5-D249-4E85-8E41-D8167A2F01C5}" srcOrd="0" destOrd="0" presId="urn:microsoft.com/office/officeart/2005/8/layout/vList2"/>
    <dgm:cxn modelId="{1E052B4E-70CA-4F98-9264-25A48554A9D1}" type="presOf" srcId="{ED8EA47E-E1C0-4CDA-91C8-FA35852E71CA}" destId="{0CCCAD6F-3492-4CDC-AB10-6A06EF7C09E5}" srcOrd="0" destOrd="0" presId="urn:microsoft.com/office/officeart/2005/8/layout/vList2"/>
    <dgm:cxn modelId="{8B890A90-1D94-4A58-86BF-50948B3A2BD4}" srcId="{5BB2A99A-7A73-4EAA-A297-7033CA8F9AD9}" destId="{13CA072D-D3A3-42CF-AC17-42D66B9E624F}" srcOrd="4" destOrd="0" parTransId="{C85C5919-1526-4621-B1DF-B3A2FFCFA8BB}" sibTransId="{76117458-0D7C-4002-A995-FF0730BEB8D9}"/>
    <dgm:cxn modelId="{F30D33A5-A12B-4D91-A55D-E3DA0C56B0FC}" srcId="{5BB2A99A-7A73-4EAA-A297-7033CA8F9AD9}" destId="{C1968252-BEE3-4E61-83A7-14AF78FCC148}" srcOrd="3" destOrd="0" parTransId="{C9B1E9CD-3124-40EF-90A8-0F316399BECD}" sibTransId="{ACCA1E22-D225-41BF-8CC7-196B36ADBF9D}"/>
    <dgm:cxn modelId="{227199C0-901F-48CF-932D-43EDA065A849}" type="presOf" srcId="{D47268CD-74F3-4B60-A4BB-1BE92B699952}" destId="{CF5AF675-7CCF-459F-AF6E-11CFEB34E4BC}" srcOrd="0" destOrd="0" presId="urn:microsoft.com/office/officeart/2005/8/layout/vList2"/>
    <dgm:cxn modelId="{65849FC3-6905-4399-92A9-7359AF42C5A4}" type="presOf" srcId="{C1968252-BEE3-4E61-83A7-14AF78FCC148}" destId="{6EB33425-AC88-43BA-AABE-C4873EA0FA3F}" srcOrd="0" destOrd="0" presId="urn:microsoft.com/office/officeart/2005/8/layout/vList2"/>
    <dgm:cxn modelId="{1B1DC2DD-B43C-4E5A-A0D2-6C6CA73D286D}" srcId="{5BB2A99A-7A73-4EAA-A297-7033CA8F9AD9}" destId="{7D2DA273-0A58-4122-9F13-B96B7A914449}" srcOrd="0" destOrd="0" parTransId="{3DFDF063-4894-4141-AFC0-7DDEBF060BA0}" sibTransId="{0EE915A7-17B0-40CD-9893-D74E204D190C}"/>
    <dgm:cxn modelId="{710C11E4-CC42-4D52-9969-589297C7ADF8}" type="presOf" srcId="{04A70F6E-747C-4A73-8152-955E16945549}" destId="{D66ABBF7-7ED6-41ED-9345-3A36F8913232}" srcOrd="0" destOrd="0" presId="urn:microsoft.com/office/officeart/2005/8/layout/vList2"/>
    <dgm:cxn modelId="{07A3C689-4E14-42C5-B849-D50FBA0BCCEE}" type="presParOf" srcId="{20732D01-A3C6-43B7-84BD-4A75A10B0F10}" destId="{6F00DC92-7D22-4B86-B415-8EC8725699D9}" srcOrd="0" destOrd="0" presId="urn:microsoft.com/office/officeart/2005/8/layout/vList2"/>
    <dgm:cxn modelId="{B5C75DB6-81FF-46E2-9BE4-53C53D68CE2C}" type="presParOf" srcId="{20732D01-A3C6-43B7-84BD-4A75A10B0F10}" destId="{789E9641-3300-4F20-9491-808BE576CD9A}" srcOrd="1" destOrd="0" presId="urn:microsoft.com/office/officeart/2005/8/layout/vList2"/>
    <dgm:cxn modelId="{F5AB0EBF-009A-48AD-8F8E-1A6E01565861}" type="presParOf" srcId="{20732D01-A3C6-43B7-84BD-4A75A10B0F10}" destId="{0CCCAD6F-3492-4CDC-AB10-6A06EF7C09E5}" srcOrd="2" destOrd="0" presId="urn:microsoft.com/office/officeart/2005/8/layout/vList2"/>
    <dgm:cxn modelId="{77D33C78-A992-4B44-8753-AC157F667E76}" type="presParOf" srcId="{20732D01-A3C6-43B7-84BD-4A75A10B0F10}" destId="{430BA963-787D-4E54-A7F6-E9B9955FAA82}" srcOrd="3" destOrd="0" presId="urn:microsoft.com/office/officeart/2005/8/layout/vList2"/>
    <dgm:cxn modelId="{21582132-8720-4221-A41C-F4C194185A3F}" type="presParOf" srcId="{20732D01-A3C6-43B7-84BD-4A75A10B0F10}" destId="{CF5AF675-7CCF-459F-AF6E-11CFEB34E4BC}" srcOrd="4" destOrd="0" presId="urn:microsoft.com/office/officeart/2005/8/layout/vList2"/>
    <dgm:cxn modelId="{D303D1FF-E8D2-44BC-A7FA-7BE2F1BE16F9}" type="presParOf" srcId="{20732D01-A3C6-43B7-84BD-4A75A10B0F10}" destId="{621AF9B6-4F57-429D-842A-44E24FC1C9DE}" srcOrd="5" destOrd="0" presId="urn:microsoft.com/office/officeart/2005/8/layout/vList2"/>
    <dgm:cxn modelId="{C292E36F-5510-4F77-BCB9-3D33BE9C23D7}" type="presParOf" srcId="{20732D01-A3C6-43B7-84BD-4A75A10B0F10}" destId="{6EB33425-AC88-43BA-AABE-C4873EA0FA3F}" srcOrd="6" destOrd="0" presId="urn:microsoft.com/office/officeart/2005/8/layout/vList2"/>
    <dgm:cxn modelId="{52FDF9C1-63BE-4672-9594-12419456B31F}" type="presParOf" srcId="{20732D01-A3C6-43B7-84BD-4A75A10B0F10}" destId="{653380FB-C80C-4582-B5B5-6A84CC99584A}" srcOrd="7" destOrd="0" presId="urn:microsoft.com/office/officeart/2005/8/layout/vList2"/>
    <dgm:cxn modelId="{64250E8E-E82F-439C-AC66-7E157AA47578}" type="presParOf" srcId="{20732D01-A3C6-43B7-84BD-4A75A10B0F10}" destId="{FE2C51B5-D249-4E85-8E41-D8167A2F01C5}" srcOrd="8" destOrd="0" presId="urn:microsoft.com/office/officeart/2005/8/layout/vList2"/>
    <dgm:cxn modelId="{4E4AC608-A1BC-404B-9B67-9553D18D2134}" type="presParOf" srcId="{20732D01-A3C6-43B7-84BD-4A75A10B0F10}" destId="{DEAE4FAD-08F8-4BE0-8157-27D012C20C73}" srcOrd="9" destOrd="0" presId="urn:microsoft.com/office/officeart/2005/8/layout/vList2"/>
    <dgm:cxn modelId="{7A39E624-1DF2-4CF1-B4E0-D8CDC3A6F948}" type="presParOf" srcId="{20732D01-A3C6-43B7-84BD-4A75A10B0F10}" destId="{D66ABBF7-7ED6-41ED-9345-3A36F8913232}"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19D7D8-D1ED-4A9A-A6AD-C8621096662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62CF5A9-50B4-4C4A-9CD0-675223122E41}">
      <dgm:prSet/>
      <dgm:spPr/>
      <dgm:t>
        <a:bodyPr/>
        <a:lstStyle/>
        <a:p>
          <a:r>
            <a:rPr lang="en-US"/>
            <a:t>The size of the data will matter in this project. Each patient will have a personal information store and medical history as well. The best way to allocate a size to patients is to estimate a number of year. For instance, patients can visit the medical facilite for 30 years. So, We can allocate an avarage of 15MB to patients. In additional a document  </a:t>
          </a:r>
        </a:p>
      </dgm:t>
    </dgm:pt>
    <dgm:pt modelId="{809792D6-325C-47E0-96C1-A6A635ACFF67}" type="parTrans" cxnId="{A0A5E031-27CB-46C8-9956-FB6A6E638572}">
      <dgm:prSet/>
      <dgm:spPr/>
      <dgm:t>
        <a:bodyPr/>
        <a:lstStyle/>
        <a:p>
          <a:endParaRPr lang="en-US"/>
        </a:p>
      </dgm:t>
    </dgm:pt>
    <dgm:pt modelId="{47DCC434-BF86-4027-A436-11D986D6EA4F}" type="sibTrans" cxnId="{A0A5E031-27CB-46C8-9956-FB6A6E638572}">
      <dgm:prSet/>
      <dgm:spPr/>
      <dgm:t>
        <a:bodyPr/>
        <a:lstStyle/>
        <a:p>
          <a:endParaRPr lang="en-US"/>
        </a:p>
      </dgm:t>
    </dgm:pt>
    <dgm:pt modelId="{374F45C6-C541-44CB-9EA2-7451F20A005D}">
      <dgm:prSet/>
      <dgm:spPr/>
      <dgm:t>
        <a:bodyPr/>
        <a:lstStyle/>
        <a:p>
          <a:r>
            <a:rPr lang="en-US"/>
            <a:t>Each data storage will be allocated 10MB. In cloud storage like firestore, a document limit is 1MB.</a:t>
          </a:r>
        </a:p>
      </dgm:t>
    </dgm:pt>
    <dgm:pt modelId="{F656DA88-0172-4288-9432-284A465AB542}" type="parTrans" cxnId="{3A144433-2409-44AF-A7B1-EE4A99B2340E}">
      <dgm:prSet/>
      <dgm:spPr/>
      <dgm:t>
        <a:bodyPr/>
        <a:lstStyle/>
        <a:p>
          <a:endParaRPr lang="en-US"/>
        </a:p>
      </dgm:t>
    </dgm:pt>
    <dgm:pt modelId="{88F69B24-FB06-4DBB-AB20-AD1FE6AB0CEB}" type="sibTrans" cxnId="{3A144433-2409-44AF-A7B1-EE4A99B2340E}">
      <dgm:prSet/>
      <dgm:spPr/>
      <dgm:t>
        <a:bodyPr/>
        <a:lstStyle/>
        <a:p>
          <a:endParaRPr lang="en-US"/>
        </a:p>
      </dgm:t>
    </dgm:pt>
    <dgm:pt modelId="{B3118D0F-F5C2-4B3E-8145-98D48D0EF96D}" type="pres">
      <dgm:prSet presAssocID="{5A19D7D8-D1ED-4A9A-A6AD-C86210966627}" presName="root" presStyleCnt="0">
        <dgm:presLayoutVars>
          <dgm:dir/>
          <dgm:resizeHandles val="exact"/>
        </dgm:presLayoutVars>
      </dgm:prSet>
      <dgm:spPr/>
    </dgm:pt>
    <dgm:pt modelId="{C41646FF-1DEC-4C48-9733-BAF6442D6173}" type="pres">
      <dgm:prSet presAssocID="{E62CF5A9-50B4-4C4A-9CD0-675223122E41}" presName="compNode" presStyleCnt="0"/>
      <dgm:spPr/>
    </dgm:pt>
    <dgm:pt modelId="{61C9F847-A2AE-454A-8FD2-471A80020B72}" type="pres">
      <dgm:prSet presAssocID="{E62CF5A9-50B4-4C4A-9CD0-675223122E41}" presName="bgRect" presStyleLbl="bgShp" presStyleIdx="0" presStyleCnt="2"/>
      <dgm:spPr/>
    </dgm:pt>
    <dgm:pt modelId="{886F709F-64C2-4BF4-A361-A81EA7F14A74}" type="pres">
      <dgm:prSet presAssocID="{E62CF5A9-50B4-4C4A-9CD0-675223122E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B1C6A1A8-AAF9-4675-86F4-9C68DE7D238F}" type="pres">
      <dgm:prSet presAssocID="{E62CF5A9-50B4-4C4A-9CD0-675223122E41}" presName="spaceRect" presStyleCnt="0"/>
      <dgm:spPr/>
    </dgm:pt>
    <dgm:pt modelId="{1599A481-7894-4795-8697-1FD418204CF7}" type="pres">
      <dgm:prSet presAssocID="{E62CF5A9-50B4-4C4A-9CD0-675223122E41}" presName="parTx" presStyleLbl="revTx" presStyleIdx="0" presStyleCnt="2">
        <dgm:presLayoutVars>
          <dgm:chMax val="0"/>
          <dgm:chPref val="0"/>
        </dgm:presLayoutVars>
      </dgm:prSet>
      <dgm:spPr/>
    </dgm:pt>
    <dgm:pt modelId="{8E418117-B7C5-48EB-81D7-A7BC6E5D1579}" type="pres">
      <dgm:prSet presAssocID="{47DCC434-BF86-4027-A436-11D986D6EA4F}" presName="sibTrans" presStyleCnt="0"/>
      <dgm:spPr/>
    </dgm:pt>
    <dgm:pt modelId="{FE485AF0-FCC7-4D0A-B335-A4ADE2E5B778}" type="pres">
      <dgm:prSet presAssocID="{374F45C6-C541-44CB-9EA2-7451F20A005D}" presName="compNode" presStyleCnt="0"/>
      <dgm:spPr/>
    </dgm:pt>
    <dgm:pt modelId="{17F5025F-4A30-4307-8DCB-CD46B942F1C7}" type="pres">
      <dgm:prSet presAssocID="{374F45C6-C541-44CB-9EA2-7451F20A005D}" presName="bgRect" presStyleLbl="bgShp" presStyleIdx="1" presStyleCnt="2"/>
      <dgm:spPr/>
    </dgm:pt>
    <dgm:pt modelId="{65C2A63B-B173-4072-A9ED-A54CD9EE7CA1}" type="pres">
      <dgm:prSet presAssocID="{374F45C6-C541-44CB-9EA2-7451F20A005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k"/>
        </a:ext>
      </dgm:extLst>
    </dgm:pt>
    <dgm:pt modelId="{A6B78372-C79C-49B0-A311-5E42078999FC}" type="pres">
      <dgm:prSet presAssocID="{374F45C6-C541-44CB-9EA2-7451F20A005D}" presName="spaceRect" presStyleCnt="0"/>
      <dgm:spPr/>
    </dgm:pt>
    <dgm:pt modelId="{5ACFAA32-79CA-4F13-A4B3-DC17D31A6B6C}" type="pres">
      <dgm:prSet presAssocID="{374F45C6-C541-44CB-9EA2-7451F20A005D}" presName="parTx" presStyleLbl="revTx" presStyleIdx="1" presStyleCnt="2">
        <dgm:presLayoutVars>
          <dgm:chMax val="0"/>
          <dgm:chPref val="0"/>
        </dgm:presLayoutVars>
      </dgm:prSet>
      <dgm:spPr/>
    </dgm:pt>
  </dgm:ptLst>
  <dgm:cxnLst>
    <dgm:cxn modelId="{A0A5E031-27CB-46C8-9956-FB6A6E638572}" srcId="{5A19D7D8-D1ED-4A9A-A6AD-C86210966627}" destId="{E62CF5A9-50B4-4C4A-9CD0-675223122E41}" srcOrd="0" destOrd="0" parTransId="{809792D6-325C-47E0-96C1-A6A635ACFF67}" sibTransId="{47DCC434-BF86-4027-A436-11D986D6EA4F}"/>
    <dgm:cxn modelId="{3A144433-2409-44AF-A7B1-EE4A99B2340E}" srcId="{5A19D7D8-D1ED-4A9A-A6AD-C86210966627}" destId="{374F45C6-C541-44CB-9EA2-7451F20A005D}" srcOrd="1" destOrd="0" parTransId="{F656DA88-0172-4288-9432-284A465AB542}" sibTransId="{88F69B24-FB06-4DBB-AB20-AD1FE6AB0CEB}"/>
    <dgm:cxn modelId="{9D812C59-7210-4BAA-A526-A002B25A39AC}" type="presOf" srcId="{E62CF5A9-50B4-4C4A-9CD0-675223122E41}" destId="{1599A481-7894-4795-8697-1FD418204CF7}" srcOrd="0" destOrd="0" presId="urn:microsoft.com/office/officeart/2018/2/layout/IconVerticalSolidList"/>
    <dgm:cxn modelId="{8A16CED7-0AC1-4048-BEC0-815F9F4EC695}" type="presOf" srcId="{5A19D7D8-D1ED-4A9A-A6AD-C86210966627}" destId="{B3118D0F-F5C2-4B3E-8145-98D48D0EF96D}" srcOrd="0" destOrd="0" presId="urn:microsoft.com/office/officeart/2018/2/layout/IconVerticalSolidList"/>
    <dgm:cxn modelId="{D065FCE2-7BAC-4C93-B489-94FC1825229F}" type="presOf" srcId="{374F45C6-C541-44CB-9EA2-7451F20A005D}" destId="{5ACFAA32-79CA-4F13-A4B3-DC17D31A6B6C}" srcOrd="0" destOrd="0" presId="urn:microsoft.com/office/officeart/2018/2/layout/IconVerticalSolidList"/>
    <dgm:cxn modelId="{62C52AB5-7FC4-4AEE-A6FD-3A7804C3DF90}" type="presParOf" srcId="{B3118D0F-F5C2-4B3E-8145-98D48D0EF96D}" destId="{C41646FF-1DEC-4C48-9733-BAF6442D6173}" srcOrd="0" destOrd="0" presId="urn:microsoft.com/office/officeart/2018/2/layout/IconVerticalSolidList"/>
    <dgm:cxn modelId="{32A0FFC9-5EE6-4122-9172-9BCEA528645F}" type="presParOf" srcId="{C41646FF-1DEC-4C48-9733-BAF6442D6173}" destId="{61C9F847-A2AE-454A-8FD2-471A80020B72}" srcOrd="0" destOrd="0" presId="urn:microsoft.com/office/officeart/2018/2/layout/IconVerticalSolidList"/>
    <dgm:cxn modelId="{DEB7E739-967B-4C0F-AA38-34D799D576EA}" type="presParOf" srcId="{C41646FF-1DEC-4C48-9733-BAF6442D6173}" destId="{886F709F-64C2-4BF4-A361-A81EA7F14A74}" srcOrd="1" destOrd="0" presId="urn:microsoft.com/office/officeart/2018/2/layout/IconVerticalSolidList"/>
    <dgm:cxn modelId="{5368274F-05A4-42E6-AD60-DDD12F3F9349}" type="presParOf" srcId="{C41646FF-1DEC-4C48-9733-BAF6442D6173}" destId="{B1C6A1A8-AAF9-4675-86F4-9C68DE7D238F}" srcOrd="2" destOrd="0" presId="urn:microsoft.com/office/officeart/2018/2/layout/IconVerticalSolidList"/>
    <dgm:cxn modelId="{348FBD37-B063-444D-9283-EF6FFD637099}" type="presParOf" srcId="{C41646FF-1DEC-4C48-9733-BAF6442D6173}" destId="{1599A481-7894-4795-8697-1FD418204CF7}" srcOrd="3" destOrd="0" presId="urn:microsoft.com/office/officeart/2018/2/layout/IconVerticalSolidList"/>
    <dgm:cxn modelId="{2036419E-D112-4767-9FFD-FB4339A502AE}" type="presParOf" srcId="{B3118D0F-F5C2-4B3E-8145-98D48D0EF96D}" destId="{8E418117-B7C5-48EB-81D7-A7BC6E5D1579}" srcOrd="1" destOrd="0" presId="urn:microsoft.com/office/officeart/2018/2/layout/IconVerticalSolidList"/>
    <dgm:cxn modelId="{DF07CC3A-1939-49FD-9CD9-379DDDA4E70B}" type="presParOf" srcId="{B3118D0F-F5C2-4B3E-8145-98D48D0EF96D}" destId="{FE485AF0-FCC7-4D0A-B335-A4ADE2E5B778}" srcOrd="2" destOrd="0" presId="urn:microsoft.com/office/officeart/2018/2/layout/IconVerticalSolidList"/>
    <dgm:cxn modelId="{494C041A-F15D-4879-861E-C544FDAF2EDE}" type="presParOf" srcId="{FE485AF0-FCC7-4D0A-B335-A4ADE2E5B778}" destId="{17F5025F-4A30-4307-8DCB-CD46B942F1C7}" srcOrd="0" destOrd="0" presId="urn:microsoft.com/office/officeart/2018/2/layout/IconVerticalSolidList"/>
    <dgm:cxn modelId="{858F81AC-40DA-4721-9D0E-A75736641D47}" type="presParOf" srcId="{FE485AF0-FCC7-4D0A-B335-A4ADE2E5B778}" destId="{65C2A63B-B173-4072-A9ED-A54CD9EE7CA1}" srcOrd="1" destOrd="0" presId="urn:microsoft.com/office/officeart/2018/2/layout/IconVerticalSolidList"/>
    <dgm:cxn modelId="{090B067C-C6D0-44ED-B2DD-41A708ADF8F0}" type="presParOf" srcId="{FE485AF0-FCC7-4D0A-B335-A4ADE2E5B778}" destId="{A6B78372-C79C-49B0-A311-5E42078999FC}" srcOrd="2" destOrd="0" presId="urn:microsoft.com/office/officeart/2018/2/layout/IconVerticalSolidList"/>
    <dgm:cxn modelId="{4C39ABB6-C7BA-476D-99D9-38FCD8ACB076}" type="presParOf" srcId="{FE485AF0-FCC7-4D0A-B335-A4ADE2E5B778}" destId="{5ACFAA32-79CA-4F13-A4B3-DC17D31A6B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A34E32-C155-4128-8B57-E9AD91D0A01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C8392C5-DA75-461B-BD15-BBDFF4912C88}">
      <dgm:prSet/>
      <dgm:spPr/>
      <dgm:t>
        <a:bodyPr/>
        <a:lstStyle/>
        <a:p>
          <a:pPr>
            <a:defRPr cap="all"/>
          </a:pPr>
          <a:r>
            <a:rPr lang="en-US"/>
            <a:t>-   Cloud provider (firebase, AWS, superbase, SQL)</a:t>
          </a:r>
        </a:p>
      </dgm:t>
    </dgm:pt>
    <dgm:pt modelId="{14778807-E9DC-44B8-ADB2-2C44EF63444A}" type="parTrans" cxnId="{850B94F1-20C7-4D6E-8AF1-A96CDD26C8B2}">
      <dgm:prSet/>
      <dgm:spPr/>
      <dgm:t>
        <a:bodyPr/>
        <a:lstStyle/>
        <a:p>
          <a:endParaRPr lang="en-US"/>
        </a:p>
      </dgm:t>
    </dgm:pt>
    <dgm:pt modelId="{D6E89578-7CAF-4A60-B13C-298054E4B2BF}" type="sibTrans" cxnId="{850B94F1-20C7-4D6E-8AF1-A96CDD26C8B2}">
      <dgm:prSet/>
      <dgm:spPr/>
      <dgm:t>
        <a:bodyPr/>
        <a:lstStyle/>
        <a:p>
          <a:endParaRPr lang="en-US"/>
        </a:p>
      </dgm:t>
    </dgm:pt>
    <dgm:pt modelId="{9D9D5771-AFB9-4F3F-BF4C-E86B24364957}">
      <dgm:prSet/>
      <dgm:spPr/>
      <dgm:t>
        <a:bodyPr/>
        <a:lstStyle/>
        <a:p>
          <a:pPr>
            <a:defRPr cap="all"/>
          </a:pPr>
          <a:r>
            <a:rPr lang="en-US"/>
            <a:t>-   Computer with windows, preferred macOS for both simulator and emulator</a:t>
          </a:r>
        </a:p>
      </dgm:t>
    </dgm:pt>
    <dgm:pt modelId="{A6F0181E-DABA-4630-A672-3DBFE292CD16}" type="parTrans" cxnId="{19CA3436-D8F4-4280-9411-7610E1F2BB75}">
      <dgm:prSet/>
      <dgm:spPr/>
      <dgm:t>
        <a:bodyPr/>
        <a:lstStyle/>
        <a:p>
          <a:endParaRPr lang="en-US"/>
        </a:p>
      </dgm:t>
    </dgm:pt>
    <dgm:pt modelId="{7D52067A-D1FB-474A-8360-145ADDD3AA84}" type="sibTrans" cxnId="{19CA3436-D8F4-4280-9411-7610E1F2BB75}">
      <dgm:prSet/>
      <dgm:spPr/>
      <dgm:t>
        <a:bodyPr/>
        <a:lstStyle/>
        <a:p>
          <a:endParaRPr lang="en-US"/>
        </a:p>
      </dgm:t>
    </dgm:pt>
    <dgm:pt modelId="{9DB4DAC7-E03F-4216-A1ED-A8A6EACDBEF3}" type="pres">
      <dgm:prSet presAssocID="{3DA34E32-C155-4128-8B57-E9AD91D0A017}" presName="root" presStyleCnt="0">
        <dgm:presLayoutVars>
          <dgm:dir/>
          <dgm:resizeHandles val="exact"/>
        </dgm:presLayoutVars>
      </dgm:prSet>
      <dgm:spPr/>
    </dgm:pt>
    <dgm:pt modelId="{BC932971-F429-4611-B200-826AC28A788B}" type="pres">
      <dgm:prSet presAssocID="{8C8392C5-DA75-461B-BD15-BBDFF4912C88}" presName="compNode" presStyleCnt="0"/>
      <dgm:spPr/>
    </dgm:pt>
    <dgm:pt modelId="{9907DD46-FEAF-4205-9348-15DD45251C04}" type="pres">
      <dgm:prSet presAssocID="{8C8392C5-DA75-461B-BD15-BBDFF4912C88}" presName="iconBgRect" presStyleLbl="bgShp" presStyleIdx="0" presStyleCnt="2"/>
      <dgm:spPr/>
    </dgm:pt>
    <dgm:pt modelId="{8015789F-E7B0-46FD-BC98-F81F7CA86F61}" type="pres">
      <dgm:prSet presAssocID="{8C8392C5-DA75-461B-BD15-BBDFF4912C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922C3033-708E-4B91-8350-E18EBA4D14CD}" type="pres">
      <dgm:prSet presAssocID="{8C8392C5-DA75-461B-BD15-BBDFF4912C88}" presName="spaceRect" presStyleCnt="0"/>
      <dgm:spPr/>
    </dgm:pt>
    <dgm:pt modelId="{1D5F0F35-AB8F-45EA-BC71-0075B3FFB297}" type="pres">
      <dgm:prSet presAssocID="{8C8392C5-DA75-461B-BD15-BBDFF4912C88}" presName="textRect" presStyleLbl="revTx" presStyleIdx="0" presStyleCnt="2">
        <dgm:presLayoutVars>
          <dgm:chMax val="1"/>
          <dgm:chPref val="1"/>
        </dgm:presLayoutVars>
      </dgm:prSet>
      <dgm:spPr/>
    </dgm:pt>
    <dgm:pt modelId="{55CB7473-5B08-44FA-968D-A8EBB7444420}" type="pres">
      <dgm:prSet presAssocID="{D6E89578-7CAF-4A60-B13C-298054E4B2BF}" presName="sibTrans" presStyleCnt="0"/>
      <dgm:spPr/>
    </dgm:pt>
    <dgm:pt modelId="{B35EB832-A0CB-44C8-94DF-E13F5DB0EB99}" type="pres">
      <dgm:prSet presAssocID="{9D9D5771-AFB9-4F3F-BF4C-E86B24364957}" presName="compNode" presStyleCnt="0"/>
      <dgm:spPr/>
    </dgm:pt>
    <dgm:pt modelId="{4689A614-BE8C-4B33-898C-5D4229B08879}" type="pres">
      <dgm:prSet presAssocID="{9D9D5771-AFB9-4F3F-BF4C-E86B24364957}" presName="iconBgRect" presStyleLbl="bgShp" presStyleIdx="1" presStyleCnt="2"/>
      <dgm:spPr/>
    </dgm:pt>
    <dgm:pt modelId="{1BAAADC6-F049-471A-880F-820B6CA0CEDA}" type="pres">
      <dgm:prSet presAssocID="{9D9D5771-AFB9-4F3F-BF4C-E86B2436495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086993BD-1AA6-463D-8630-949C7D6DF95B}" type="pres">
      <dgm:prSet presAssocID="{9D9D5771-AFB9-4F3F-BF4C-E86B24364957}" presName="spaceRect" presStyleCnt="0"/>
      <dgm:spPr/>
    </dgm:pt>
    <dgm:pt modelId="{81266C54-9597-4672-9CEB-8E59F7E2C7B2}" type="pres">
      <dgm:prSet presAssocID="{9D9D5771-AFB9-4F3F-BF4C-E86B24364957}" presName="textRect" presStyleLbl="revTx" presStyleIdx="1" presStyleCnt="2">
        <dgm:presLayoutVars>
          <dgm:chMax val="1"/>
          <dgm:chPref val="1"/>
        </dgm:presLayoutVars>
      </dgm:prSet>
      <dgm:spPr/>
    </dgm:pt>
  </dgm:ptLst>
  <dgm:cxnLst>
    <dgm:cxn modelId="{19CA3436-D8F4-4280-9411-7610E1F2BB75}" srcId="{3DA34E32-C155-4128-8B57-E9AD91D0A017}" destId="{9D9D5771-AFB9-4F3F-BF4C-E86B24364957}" srcOrd="1" destOrd="0" parTransId="{A6F0181E-DABA-4630-A672-3DBFE292CD16}" sibTransId="{7D52067A-D1FB-474A-8360-145ADDD3AA84}"/>
    <dgm:cxn modelId="{00E8F94E-86E6-4213-8150-9286F708E849}" type="presOf" srcId="{8C8392C5-DA75-461B-BD15-BBDFF4912C88}" destId="{1D5F0F35-AB8F-45EA-BC71-0075B3FFB297}" srcOrd="0" destOrd="0" presId="urn:microsoft.com/office/officeart/2018/5/layout/IconCircleLabelList"/>
    <dgm:cxn modelId="{E7107B50-A20A-4F54-9D5D-06B5EB071F28}" type="presOf" srcId="{9D9D5771-AFB9-4F3F-BF4C-E86B24364957}" destId="{81266C54-9597-4672-9CEB-8E59F7E2C7B2}" srcOrd="0" destOrd="0" presId="urn:microsoft.com/office/officeart/2018/5/layout/IconCircleLabelList"/>
    <dgm:cxn modelId="{74C89AE2-4171-4894-BE5B-9611E413E27C}" type="presOf" srcId="{3DA34E32-C155-4128-8B57-E9AD91D0A017}" destId="{9DB4DAC7-E03F-4216-A1ED-A8A6EACDBEF3}" srcOrd="0" destOrd="0" presId="urn:microsoft.com/office/officeart/2018/5/layout/IconCircleLabelList"/>
    <dgm:cxn modelId="{850B94F1-20C7-4D6E-8AF1-A96CDD26C8B2}" srcId="{3DA34E32-C155-4128-8B57-E9AD91D0A017}" destId="{8C8392C5-DA75-461B-BD15-BBDFF4912C88}" srcOrd="0" destOrd="0" parTransId="{14778807-E9DC-44B8-ADB2-2C44EF63444A}" sibTransId="{D6E89578-7CAF-4A60-B13C-298054E4B2BF}"/>
    <dgm:cxn modelId="{A9870310-105F-437F-BD58-0B3850DB7069}" type="presParOf" srcId="{9DB4DAC7-E03F-4216-A1ED-A8A6EACDBEF3}" destId="{BC932971-F429-4611-B200-826AC28A788B}" srcOrd="0" destOrd="0" presId="urn:microsoft.com/office/officeart/2018/5/layout/IconCircleLabelList"/>
    <dgm:cxn modelId="{EABC1BB6-4A84-42E8-B6CF-3A2799A45644}" type="presParOf" srcId="{BC932971-F429-4611-B200-826AC28A788B}" destId="{9907DD46-FEAF-4205-9348-15DD45251C04}" srcOrd="0" destOrd="0" presId="urn:microsoft.com/office/officeart/2018/5/layout/IconCircleLabelList"/>
    <dgm:cxn modelId="{4D8020EA-0211-4B02-A6E3-2035FBA94752}" type="presParOf" srcId="{BC932971-F429-4611-B200-826AC28A788B}" destId="{8015789F-E7B0-46FD-BC98-F81F7CA86F61}" srcOrd="1" destOrd="0" presId="urn:microsoft.com/office/officeart/2018/5/layout/IconCircleLabelList"/>
    <dgm:cxn modelId="{53C06FBB-C37E-4585-8237-2FD8D68EC9BD}" type="presParOf" srcId="{BC932971-F429-4611-B200-826AC28A788B}" destId="{922C3033-708E-4B91-8350-E18EBA4D14CD}" srcOrd="2" destOrd="0" presId="urn:microsoft.com/office/officeart/2018/5/layout/IconCircleLabelList"/>
    <dgm:cxn modelId="{0B0A30DB-2D21-4800-925B-94BF14951130}" type="presParOf" srcId="{BC932971-F429-4611-B200-826AC28A788B}" destId="{1D5F0F35-AB8F-45EA-BC71-0075B3FFB297}" srcOrd="3" destOrd="0" presId="urn:microsoft.com/office/officeart/2018/5/layout/IconCircleLabelList"/>
    <dgm:cxn modelId="{C0BA6592-365D-456F-8F88-DECB22D6D967}" type="presParOf" srcId="{9DB4DAC7-E03F-4216-A1ED-A8A6EACDBEF3}" destId="{55CB7473-5B08-44FA-968D-A8EBB7444420}" srcOrd="1" destOrd="0" presId="urn:microsoft.com/office/officeart/2018/5/layout/IconCircleLabelList"/>
    <dgm:cxn modelId="{02A3FDD4-8F18-42E9-B054-CCD8408EFB8C}" type="presParOf" srcId="{9DB4DAC7-E03F-4216-A1ED-A8A6EACDBEF3}" destId="{B35EB832-A0CB-44C8-94DF-E13F5DB0EB99}" srcOrd="2" destOrd="0" presId="urn:microsoft.com/office/officeart/2018/5/layout/IconCircleLabelList"/>
    <dgm:cxn modelId="{618B4689-5197-421D-945B-4491DF44C454}" type="presParOf" srcId="{B35EB832-A0CB-44C8-94DF-E13F5DB0EB99}" destId="{4689A614-BE8C-4B33-898C-5D4229B08879}" srcOrd="0" destOrd="0" presId="urn:microsoft.com/office/officeart/2018/5/layout/IconCircleLabelList"/>
    <dgm:cxn modelId="{E88FB9A6-D68A-480C-9026-C207CC0C0AC1}" type="presParOf" srcId="{B35EB832-A0CB-44C8-94DF-E13F5DB0EB99}" destId="{1BAAADC6-F049-471A-880F-820B6CA0CEDA}" srcOrd="1" destOrd="0" presId="urn:microsoft.com/office/officeart/2018/5/layout/IconCircleLabelList"/>
    <dgm:cxn modelId="{5D05E637-7998-42B3-9666-44F41A6CAF73}" type="presParOf" srcId="{B35EB832-A0CB-44C8-94DF-E13F5DB0EB99}" destId="{086993BD-1AA6-463D-8630-949C7D6DF95B}" srcOrd="2" destOrd="0" presId="urn:microsoft.com/office/officeart/2018/5/layout/IconCircleLabelList"/>
    <dgm:cxn modelId="{74364DCE-B0FB-4A2D-9A17-BAB0DF5C38D6}" type="presParOf" srcId="{B35EB832-A0CB-44C8-94DF-E13F5DB0EB99}" destId="{81266C54-9597-4672-9CEB-8E59F7E2C7B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0DC92-7D22-4B86-B415-8EC8725699D9}">
      <dsp:nvSpPr>
        <dsp:cNvPr id="0" name=""/>
        <dsp:cNvSpPr/>
      </dsp:nvSpPr>
      <dsp:spPr>
        <a:xfrm>
          <a:off x="0" y="131679"/>
          <a:ext cx="6096000"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Requirements Workflow</a:t>
          </a:r>
        </a:p>
      </dsp:txBody>
      <dsp:txXfrm>
        <a:off x="37467" y="169146"/>
        <a:ext cx="6021066" cy="692586"/>
      </dsp:txXfrm>
    </dsp:sp>
    <dsp:sp modelId="{0CCCAD6F-3492-4CDC-AB10-6A06EF7C09E5}">
      <dsp:nvSpPr>
        <dsp:cNvPr id="0" name=""/>
        <dsp:cNvSpPr/>
      </dsp:nvSpPr>
      <dsp:spPr>
        <a:xfrm>
          <a:off x="0" y="991359"/>
          <a:ext cx="6096000" cy="767520"/>
        </a:xfrm>
        <a:prstGeom prst="roundRect">
          <a:avLst/>
        </a:prstGeom>
        <a:solidFill>
          <a:schemeClr val="accent2">
            <a:hueOff val="639043"/>
            <a:satOff val="-7830"/>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Analysis Workflow</a:t>
          </a:r>
        </a:p>
      </dsp:txBody>
      <dsp:txXfrm>
        <a:off x="37467" y="1028826"/>
        <a:ext cx="6021066" cy="692586"/>
      </dsp:txXfrm>
    </dsp:sp>
    <dsp:sp modelId="{CF5AF675-7CCF-459F-AF6E-11CFEB34E4BC}">
      <dsp:nvSpPr>
        <dsp:cNvPr id="0" name=""/>
        <dsp:cNvSpPr/>
      </dsp:nvSpPr>
      <dsp:spPr>
        <a:xfrm>
          <a:off x="0" y="1851039"/>
          <a:ext cx="6096000" cy="767520"/>
        </a:xfrm>
        <a:prstGeom prst="roundRect">
          <a:avLst/>
        </a:prstGeom>
        <a:solidFill>
          <a:schemeClr val="accent2">
            <a:hueOff val="1278087"/>
            <a:satOff val="-15660"/>
            <a:lumOff val="-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Structured System Analysis</a:t>
          </a:r>
        </a:p>
      </dsp:txBody>
      <dsp:txXfrm>
        <a:off x="37467" y="1888506"/>
        <a:ext cx="6021066" cy="692586"/>
      </dsp:txXfrm>
    </dsp:sp>
    <dsp:sp modelId="{6EB33425-AC88-43BA-AABE-C4873EA0FA3F}">
      <dsp:nvSpPr>
        <dsp:cNvPr id="0" name=""/>
        <dsp:cNvSpPr/>
      </dsp:nvSpPr>
      <dsp:spPr>
        <a:xfrm>
          <a:off x="0" y="2710720"/>
          <a:ext cx="6096000" cy="767520"/>
        </a:xfrm>
        <a:prstGeom prst="roundRect">
          <a:avLst/>
        </a:prstGeom>
        <a:solidFill>
          <a:schemeClr val="accent2">
            <a:hueOff val="1917130"/>
            <a:satOff val="-23490"/>
            <a:lumOff val="-1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Design Workflow</a:t>
          </a:r>
        </a:p>
      </dsp:txBody>
      <dsp:txXfrm>
        <a:off x="37467" y="2748187"/>
        <a:ext cx="6021066" cy="692586"/>
      </dsp:txXfrm>
    </dsp:sp>
    <dsp:sp modelId="{FE2C51B5-D249-4E85-8E41-D8167A2F01C5}">
      <dsp:nvSpPr>
        <dsp:cNvPr id="0" name=""/>
        <dsp:cNvSpPr/>
      </dsp:nvSpPr>
      <dsp:spPr>
        <a:xfrm>
          <a:off x="0" y="3570400"/>
          <a:ext cx="6096000" cy="767520"/>
        </a:xfrm>
        <a:prstGeom prst="roundRect">
          <a:avLst/>
        </a:prstGeom>
        <a:solidFill>
          <a:schemeClr val="accent2">
            <a:hueOff val="2556174"/>
            <a:satOff val="-31320"/>
            <a:lumOff val="-1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Implementation</a:t>
          </a:r>
        </a:p>
      </dsp:txBody>
      <dsp:txXfrm>
        <a:off x="37467" y="3607867"/>
        <a:ext cx="6021066" cy="692586"/>
      </dsp:txXfrm>
    </dsp:sp>
    <dsp:sp modelId="{D66ABBF7-7ED6-41ED-9345-3A36F8913232}">
      <dsp:nvSpPr>
        <dsp:cNvPr id="0" name=""/>
        <dsp:cNvSpPr/>
      </dsp:nvSpPr>
      <dsp:spPr>
        <a:xfrm>
          <a:off x="0" y="4430080"/>
          <a:ext cx="6096000" cy="767520"/>
        </a:xfrm>
        <a:prstGeom prst="roundRect">
          <a:avLst/>
        </a:prstGeom>
        <a:solidFill>
          <a:schemeClr val="accent2">
            <a:hueOff val="3195217"/>
            <a:satOff val="-39150"/>
            <a:lumOff val="-2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Testing</a:t>
          </a:r>
        </a:p>
      </dsp:txBody>
      <dsp:txXfrm>
        <a:off x="37467" y="4467547"/>
        <a:ext cx="602106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9F847-A2AE-454A-8FD2-471A80020B72}">
      <dsp:nvSpPr>
        <dsp:cNvPr id="0" name=""/>
        <dsp:cNvSpPr/>
      </dsp:nvSpPr>
      <dsp:spPr>
        <a:xfrm>
          <a:off x="0" y="467558"/>
          <a:ext cx="6858000" cy="200382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F709F-64C2-4BF4-A361-A81EA7F14A74}">
      <dsp:nvSpPr>
        <dsp:cNvPr id="0" name=""/>
        <dsp:cNvSpPr/>
      </dsp:nvSpPr>
      <dsp:spPr>
        <a:xfrm>
          <a:off x="606156" y="918418"/>
          <a:ext cx="1102102" cy="11021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9A481-7894-4795-8697-1FD418204CF7}">
      <dsp:nvSpPr>
        <dsp:cNvPr id="0" name=""/>
        <dsp:cNvSpPr/>
      </dsp:nvSpPr>
      <dsp:spPr>
        <a:xfrm>
          <a:off x="2314414" y="467558"/>
          <a:ext cx="4543585" cy="2003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071" tIns="212071" rIns="212071" bIns="212071" numCol="1" spcCol="1270" anchor="ctr" anchorCtr="0">
          <a:noAutofit/>
        </a:bodyPr>
        <a:lstStyle/>
        <a:p>
          <a:pPr marL="0" lvl="0" indent="0" algn="l" defTabSz="622300">
            <a:lnSpc>
              <a:spcPct val="90000"/>
            </a:lnSpc>
            <a:spcBef>
              <a:spcPct val="0"/>
            </a:spcBef>
            <a:spcAft>
              <a:spcPct val="35000"/>
            </a:spcAft>
            <a:buNone/>
          </a:pPr>
          <a:r>
            <a:rPr lang="en-US" sz="1400" kern="1200"/>
            <a:t>The size of the data will matter in this project. Each patient will have a personal information store and medical history as well. The best way to allocate a size to patients is to estimate a number of year. For instance, patients can visit the medical facilite for 30 years. So, We can allocate an avarage of 15MB to patients. In additional a document  </a:t>
          </a:r>
        </a:p>
      </dsp:txBody>
      <dsp:txXfrm>
        <a:off x="2314414" y="467558"/>
        <a:ext cx="4543585" cy="2003822"/>
      </dsp:txXfrm>
    </dsp:sp>
    <dsp:sp modelId="{17F5025F-4A30-4307-8DCB-CD46B942F1C7}">
      <dsp:nvSpPr>
        <dsp:cNvPr id="0" name=""/>
        <dsp:cNvSpPr/>
      </dsp:nvSpPr>
      <dsp:spPr>
        <a:xfrm>
          <a:off x="0" y="2872145"/>
          <a:ext cx="6858000" cy="200382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2A63B-B173-4072-A9ED-A54CD9EE7CA1}">
      <dsp:nvSpPr>
        <dsp:cNvPr id="0" name=""/>
        <dsp:cNvSpPr/>
      </dsp:nvSpPr>
      <dsp:spPr>
        <a:xfrm>
          <a:off x="606156" y="3323005"/>
          <a:ext cx="1102102" cy="11021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CFAA32-79CA-4F13-A4B3-DC17D31A6B6C}">
      <dsp:nvSpPr>
        <dsp:cNvPr id="0" name=""/>
        <dsp:cNvSpPr/>
      </dsp:nvSpPr>
      <dsp:spPr>
        <a:xfrm>
          <a:off x="2314414" y="2872145"/>
          <a:ext cx="4543585" cy="2003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071" tIns="212071" rIns="212071" bIns="212071" numCol="1" spcCol="1270" anchor="ctr" anchorCtr="0">
          <a:noAutofit/>
        </a:bodyPr>
        <a:lstStyle/>
        <a:p>
          <a:pPr marL="0" lvl="0" indent="0" algn="l" defTabSz="622300">
            <a:lnSpc>
              <a:spcPct val="90000"/>
            </a:lnSpc>
            <a:spcBef>
              <a:spcPct val="0"/>
            </a:spcBef>
            <a:spcAft>
              <a:spcPct val="35000"/>
            </a:spcAft>
            <a:buNone/>
          </a:pPr>
          <a:r>
            <a:rPr lang="en-US" sz="1400" kern="1200"/>
            <a:t>Each data storage will be allocated 10MB. In cloud storage like firestore, a document limit is 1MB.</a:t>
          </a:r>
        </a:p>
      </dsp:txBody>
      <dsp:txXfrm>
        <a:off x="2314414" y="2872145"/>
        <a:ext cx="4543585" cy="2003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07DD46-FEAF-4205-9348-15DD45251C04}">
      <dsp:nvSpPr>
        <dsp:cNvPr id="0" name=""/>
        <dsp:cNvSpPr/>
      </dsp:nvSpPr>
      <dsp:spPr>
        <a:xfrm>
          <a:off x="617625" y="1051763"/>
          <a:ext cx="1921500" cy="1921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15789F-E7B0-46FD-BC98-F81F7CA86F61}">
      <dsp:nvSpPr>
        <dsp:cNvPr id="0" name=""/>
        <dsp:cNvSpPr/>
      </dsp:nvSpPr>
      <dsp:spPr>
        <a:xfrm>
          <a:off x="1027125" y="1461263"/>
          <a:ext cx="1102499" cy="1102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5F0F35-AB8F-45EA-BC71-0075B3FFB297}">
      <dsp:nvSpPr>
        <dsp:cNvPr id="0" name=""/>
        <dsp:cNvSpPr/>
      </dsp:nvSpPr>
      <dsp:spPr>
        <a:xfrm>
          <a:off x="3375" y="3571763"/>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   Cloud provider (firebase, AWS, superbase, SQL)</a:t>
          </a:r>
        </a:p>
      </dsp:txBody>
      <dsp:txXfrm>
        <a:off x="3375" y="3571763"/>
        <a:ext cx="3150000" cy="720000"/>
      </dsp:txXfrm>
    </dsp:sp>
    <dsp:sp modelId="{4689A614-BE8C-4B33-898C-5D4229B08879}">
      <dsp:nvSpPr>
        <dsp:cNvPr id="0" name=""/>
        <dsp:cNvSpPr/>
      </dsp:nvSpPr>
      <dsp:spPr>
        <a:xfrm>
          <a:off x="4318875" y="1051763"/>
          <a:ext cx="1921500" cy="1921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AAADC6-F049-471A-880F-820B6CA0CEDA}">
      <dsp:nvSpPr>
        <dsp:cNvPr id="0" name=""/>
        <dsp:cNvSpPr/>
      </dsp:nvSpPr>
      <dsp:spPr>
        <a:xfrm>
          <a:off x="4728375" y="1461263"/>
          <a:ext cx="1102499" cy="1102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266C54-9597-4672-9CEB-8E59F7E2C7B2}">
      <dsp:nvSpPr>
        <dsp:cNvPr id="0" name=""/>
        <dsp:cNvSpPr/>
      </dsp:nvSpPr>
      <dsp:spPr>
        <a:xfrm>
          <a:off x="3704625" y="3571763"/>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   Computer with windows, preferred macOS for both simulator and emulator</a:t>
          </a:r>
        </a:p>
      </dsp:txBody>
      <dsp:txXfrm>
        <a:off x="3704625" y="3571763"/>
        <a:ext cx="315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5A2F3-8856-4A94-AD0A-8FBC4076EA4E}" type="datetimeFigureOut">
              <a:rPr lang="en-US" smtClean="0"/>
              <a:t>2/11/26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86D25-4C15-4764-BCA0-1A273869A2AB}" type="slidenum">
              <a:rPr lang="en-US" smtClean="0"/>
              <a:t>‹#›</a:t>
            </a:fld>
            <a:endParaRPr lang="en-US"/>
          </a:p>
        </p:txBody>
      </p:sp>
    </p:spTree>
    <p:extLst>
      <p:ext uri="{BB962C8B-B14F-4D97-AF65-F5344CB8AC3E}">
        <p14:creationId xmlns:p14="http://schemas.microsoft.com/office/powerpoint/2010/main" val="331792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86D25-4C15-4764-BCA0-1A273869A2AB}" type="slidenum">
              <a:rPr lang="en-US" smtClean="0"/>
              <a:t>2</a:t>
            </a:fld>
            <a:endParaRPr lang="en-US"/>
          </a:p>
        </p:txBody>
      </p:sp>
    </p:spTree>
    <p:extLst>
      <p:ext uri="{BB962C8B-B14F-4D97-AF65-F5344CB8AC3E}">
        <p14:creationId xmlns:p14="http://schemas.microsoft.com/office/powerpoint/2010/main" val="297216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86D25-4C15-4764-BCA0-1A273869A2AB}" type="slidenum">
              <a:rPr lang="en-US" smtClean="0"/>
              <a:t>25</a:t>
            </a:fld>
            <a:endParaRPr lang="en-US"/>
          </a:p>
        </p:txBody>
      </p:sp>
    </p:spTree>
    <p:extLst>
      <p:ext uri="{BB962C8B-B14F-4D97-AF65-F5344CB8AC3E}">
        <p14:creationId xmlns:p14="http://schemas.microsoft.com/office/powerpoint/2010/main" val="1923549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2/11/26</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834451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2/11/26</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40575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2/11/26</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9494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2/11/26</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908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2/11/26</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608646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2/11/26</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09938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2/11/26</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25622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2/11/26</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46773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2/11/26</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439429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2/11/26</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596188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2/11/26</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396958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2/11/26</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133530271"/>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28" r:id="rId6"/>
    <p:sldLayoutId id="2147483733"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web of dots connected">
            <a:extLst>
              <a:ext uri="{FF2B5EF4-FFF2-40B4-BE49-F238E27FC236}">
                <a16:creationId xmlns:a16="http://schemas.microsoft.com/office/drawing/2014/main" id="{B99FC6FD-41E9-333F-B25A-4F6A2F135969}"/>
              </a:ext>
            </a:extLst>
          </p:cNvPr>
          <p:cNvPicPr>
            <a:picLocks noChangeAspect="1"/>
          </p:cNvPicPr>
          <p:nvPr/>
        </p:nvPicPr>
        <p:blipFill>
          <a:blip r:embed="rId2">
            <a:alphaModFix amt="50000"/>
          </a:blip>
          <a:srcRect l="10499" r="1" b="1"/>
          <a:stretch>
            <a:fillRect/>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37" name="Group 36">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38" name="Freeform: Shape 37">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4BDF0DF-42CA-B140-1A43-C4260AC3FD44}"/>
              </a:ext>
            </a:extLst>
          </p:cNvPr>
          <p:cNvSpPr>
            <a:spLocks noGrp="1"/>
          </p:cNvSpPr>
          <p:nvPr>
            <p:ph type="ctrTitle"/>
          </p:nvPr>
        </p:nvSpPr>
        <p:spPr>
          <a:xfrm>
            <a:off x="761999" y="1514475"/>
            <a:ext cx="8381999" cy="1995487"/>
          </a:xfrm>
        </p:spPr>
        <p:txBody>
          <a:bodyPr>
            <a:normAutofit/>
          </a:bodyPr>
          <a:lstStyle/>
          <a:p>
            <a:pPr algn="l"/>
            <a:r>
              <a:rPr lang="en-US" sz="6800"/>
              <a:t>Doctor-Patient Portal</a:t>
            </a:r>
          </a:p>
        </p:txBody>
      </p:sp>
    </p:spTree>
    <p:extLst>
      <p:ext uri="{BB962C8B-B14F-4D97-AF65-F5344CB8AC3E}">
        <p14:creationId xmlns:p14="http://schemas.microsoft.com/office/powerpoint/2010/main" val="342520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C05FB8-7E88-6E1C-B596-ABBBD0A4198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6B8C8-5364-9B2E-12A7-D31EC29F9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898A6DCA-6B96-4EB6-3290-83E5E204CE18}"/>
              </a:ext>
            </a:extLst>
          </p:cNvPr>
          <p:cNvSpPr>
            <a:spLocks noGrp="1"/>
          </p:cNvSpPr>
          <p:nvPr>
            <p:ph idx="1"/>
          </p:nvPr>
        </p:nvSpPr>
        <p:spPr>
          <a:xfrm>
            <a:off x="7094271" y="312983"/>
            <a:ext cx="4921804" cy="6271924"/>
          </a:xfrm>
        </p:spPr>
        <p:txBody>
          <a:bodyPr>
            <a:normAutofit fontScale="55000" lnSpcReduction="20000"/>
          </a:bodyPr>
          <a:lstStyle/>
          <a:p>
            <a:pPr marL="0" indent="0">
              <a:buNone/>
            </a:pPr>
            <a:r>
              <a:rPr lang="en-US" sz="4500" dirty="0"/>
              <a:t>Preconditions:</a:t>
            </a:r>
          </a:p>
          <a:p>
            <a:pPr marL="0" indent="0">
              <a:buNone/>
            </a:pPr>
            <a:r>
              <a:rPr lang="en-US" sz="2900" dirty="0"/>
              <a:t>- The doctor must be logged into their account on the portal.</a:t>
            </a:r>
          </a:p>
          <a:p>
            <a:pPr>
              <a:buFontTx/>
              <a:buChar char="-"/>
            </a:pPr>
            <a:r>
              <a:rPr lang="en-US" sz="2900" dirty="0"/>
              <a:t>The system must contain registered organ donor information.</a:t>
            </a:r>
          </a:p>
          <a:p>
            <a:pPr marL="0" indent="0">
              <a:buNone/>
            </a:pPr>
            <a:r>
              <a:rPr lang="en-US" sz="4500" u="sng" dirty="0"/>
              <a:t>Steps:</a:t>
            </a:r>
          </a:p>
          <a:p>
            <a:pPr marL="0" indent="0">
              <a:buNone/>
            </a:pPr>
            <a:r>
              <a:rPr lang="en-US" sz="2900" dirty="0"/>
              <a:t>1. The doctor or patient logs into the portal using valid credentials.</a:t>
            </a:r>
          </a:p>
          <a:p>
            <a:pPr marL="0" indent="0">
              <a:buNone/>
            </a:pPr>
            <a:r>
              <a:rPr lang="en-US" sz="2900" dirty="0"/>
              <a:t>2. The user navigates to the “Search Organ” section.</a:t>
            </a:r>
          </a:p>
          <a:p>
            <a:pPr marL="0" indent="0">
              <a:buNone/>
            </a:pPr>
            <a:r>
              <a:rPr lang="en-US" sz="2900" dirty="0"/>
              <a:t>3. The system displays a search form with filters such as organ type, blood group, and location.</a:t>
            </a:r>
          </a:p>
          <a:p>
            <a:pPr marL="0" indent="0">
              <a:buNone/>
            </a:pPr>
            <a:r>
              <a:rPr lang="en-US" sz="2900" dirty="0"/>
              <a:t>4. The user enters the desired search criteria and submits the request.</a:t>
            </a:r>
          </a:p>
          <a:p>
            <a:pPr marL="0" indent="0">
              <a:buNone/>
            </a:pPr>
            <a:r>
              <a:rPr lang="en-US" sz="2900" dirty="0"/>
              <a:t>5. The system searches the organ donor database for matches.</a:t>
            </a:r>
          </a:p>
          <a:p>
            <a:pPr marL="0" indent="0">
              <a:buNone/>
            </a:pPr>
            <a:r>
              <a:rPr lang="en-US" sz="2900" dirty="0"/>
              <a:t>6. The system displays a list of matching donors with key details (e.g., organ type, availability, and contact information).</a:t>
            </a:r>
          </a:p>
          <a:p>
            <a:pPr marL="0" indent="0">
              <a:buNone/>
            </a:pPr>
            <a:r>
              <a:rPr lang="en-US" sz="2900" dirty="0"/>
              <a:t>7. The doctor or patient can select a specific donor record to view more details.</a:t>
            </a:r>
          </a:p>
          <a:p>
            <a:pPr marL="0" indent="0">
              <a:buNone/>
            </a:pPr>
            <a:r>
              <a:rPr lang="en-US" sz="2900" dirty="0"/>
              <a:t>8. The system displays complete donor information as permitted by privacy and system rules.</a:t>
            </a:r>
            <a:endParaRPr lang="en-US" sz="2000" dirty="0"/>
          </a:p>
        </p:txBody>
      </p:sp>
      <p:sp>
        <p:nvSpPr>
          <p:cNvPr id="13" name="TextBox 12">
            <a:extLst>
              <a:ext uri="{FF2B5EF4-FFF2-40B4-BE49-F238E27FC236}">
                <a16:creationId xmlns:a16="http://schemas.microsoft.com/office/drawing/2014/main" id="{E80E5CC6-A51F-78CA-C490-B61056255F0C}"/>
              </a:ext>
            </a:extLst>
          </p:cNvPr>
          <p:cNvSpPr txBox="1"/>
          <p:nvPr/>
        </p:nvSpPr>
        <p:spPr>
          <a:xfrm>
            <a:off x="566095" y="4105595"/>
            <a:ext cx="5988128" cy="2462213"/>
          </a:xfrm>
          <a:prstGeom prst="rect">
            <a:avLst/>
          </a:prstGeom>
          <a:noFill/>
        </p:spPr>
        <p:txBody>
          <a:bodyPr wrap="square" rtlCol="0">
            <a:spAutoFit/>
          </a:bodyPr>
          <a:lstStyle/>
          <a:p>
            <a:r>
              <a:rPr lang="en-US" sz="2800" dirty="0"/>
              <a:t>Description:</a:t>
            </a:r>
          </a:p>
          <a:p>
            <a:r>
              <a:rPr lang="en-US" dirty="0"/>
              <a:t>The objective of this use case is to allow doctors and patients to search for available organ donors in the system. The user can search based on organ type, blood group, and location. The system retrieves and displays matching donor records to help fulfill urgent organ requirements quickly and efficiently.</a:t>
            </a:r>
          </a:p>
        </p:txBody>
      </p:sp>
      <p:pic>
        <p:nvPicPr>
          <p:cNvPr id="3" name="Picture 2">
            <a:extLst>
              <a:ext uri="{FF2B5EF4-FFF2-40B4-BE49-F238E27FC236}">
                <a16:creationId xmlns:a16="http://schemas.microsoft.com/office/drawing/2014/main" id="{B4D7ED9F-11EF-3BDB-9E13-5F21A86C2FE3}"/>
              </a:ext>
            </a:extLst>
          </p:cNvPr>
          <p:cNvPicPr>
            <a:picLocks noChangeAspect="1"/>
          </p:cNvPicPr>
          <p:nvPr/>
        </p:nvPicPr>
        <p:blipFill>
          <a:blip r:embed="rId2"/>
          <a:stretch>
            <a:fillRect/>
          </a:stretch>
        </p:blipFill>
        <p:spPr>
          <a:xfrm>
            <a:off x="566095" y="570355"/>
            <a:ext cx="6061888" cy="2356952"/>
          </a:xfrm>
          <a:prstGeom prst="rect">
            <a:avLst/>
          </a:prstGeom>
        </p:spPr>
      </p:pic>
    </p:spTree>
    <p:extLst>
      <p:ext uri="{BB962C8B-B14F-4D97-AF65-F5344CB8AC3E}">
        <p14:creationId xmlns:p14="http://schemas.microsoft.com/office/powerpoint/2010/main" val="1349180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BB5A7-285B-5F91-F2C7-2BFE76F565D4}"/>
              </a:ext>
            </a:extLst>
          </p:cNvPr>
          <p:cNvSpPr>
            <a:spLocks noGrp="1"/>
          </p:cNvSpPr>
          <p:nvPr>
            <p:ph type="title"/>
          </p:nvPr>
        </p:nvSpPr>
        <p:spPr>
          <a:xfrm>
            <a:off x="761999" y="1021079"/>
            <a:ext cx="10667999" cy="1086018"/>
          </a:xfrm>
        </p:spPr>
        <p:txBody>
          <a:bodyPr anchor="ctr">
            <a:normAutofit/>
          </a:bodyPr>
          <a:lstStyle/>
          <a:p>
            <a:pPr algn="ctr"/>
            <a:r>
              <a:rPr lang="en-US" dirty="0"/>
              <a:t>Analysis Workflow</a:t>
            </a:r>
          </a:p>
        </p:txBody>
      </p:sp>
      <p:sp>
        <p:nvSpPr>
          <p:cNvPr id="19" name="Freeform: Shape 18">
            <a:extLst>
              <a:ext uri="{FF2B5EF4-FFF2-40B4-BE49-F238E27FC236}">
                <a16:creationId xmlns:a16="http://schemas.microsoft.com/office/drawing/2014/main" id="{280CBF0E-1AF1-4F17-84A3-89E3F964A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534676D8-D37A-4610-BBFB-A1DC26D52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650CA44-8B75-1B5B-3B8C-4A0D804EF55D}"/>
              </a:ext>
            </a:extLst>
          </p:cNvPr>
          <p:cNvSpPr>
            <a:spLocks noGrp="1"/>
          </p:cNvSpPr>
          <p:nvPr>
            <p:ph idx="1"/>
          </p:nvPr>
        </p:nvSpPr>
        <p:spPr>
          <a:xfrm>
            <a:off x="2407920" y="3299198"/>
            <a:ext cx="7376160" cy="2796802"/>
          </a:xfrm>
        </p:spPr>
        <p:txBody>
          <a:bodyPr>
            <a:normAutofit/>
          </a:bodyPr>
          <a:lstStyle/>
          <a:p>
            <a:pPr marL="0" indent="0" algn="ctr">
              <a:buNone/>
            </a:pPr>
            <a:r>
              <a:rPr lang="en-US" dirty="0"/>
              <a:t>Here, we followed the traditional 9 step process for Structured System Analysis.</a:t>
            </a:r>
          </a:p>
        </p:txBody>
      </p:sp>
    </p:spTree>
    <p:extLst>
      <p:ext uri="{BB962C8B-B14F-4D97-AF65-F5344CB8AC3E}">
        <p14:creationId xmlns:p14="http://schemas.microsoft.com/office/powerpoint/2010/main" val="93294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Freeform: Shape 18">
            <a:extLst>
              <a:ext uri="{FF2B5EF4-FFF2-40B4-BE49-F238E27FC236}">
                <a16:creationId xmlns:a16="http://schemas.microsoft.com/office/drawing/2014/main" id="{C5486FEF-95C5-433A-8B8C-9C07A3C38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82"/>
          </a:xfrm>
          <a:custGeom>
            <a:avLst/>
            <a:gdLst>
              <a:gd name="connsiteX0" fmla="*/ 7230262 w 12192000"/>
              <a:gd name="connsiteY0" fmla="*/ 5906862 h 6099082"/>
              <a:gd name="connsiteX1" fmla="*/ 7197115 w 12192000"/>
              <a:gd name="connsiteY1" fmla="*/ 5913338 h 6099082"/>
              <a:gd name="connsiteX2" fmla="*/ 7214545 w 12192000"/>
              <a:gd name="connsiteY2" fmla="*/ 5911744 h 6099082"/>
              <a:gd name="connsiteX3" fmla="*/ 7230262 w 12192000"/>
              <a:gd name="connsiteY3" fmla="*/ 5906862 h 6099082"/>
              <a:gd name="connsiteX4" fmla="*/ 7009120 w 12192000"/>
              <a:gd name="connsiteY4" fmla="*/ 5850263 h 6099082"/>
              <a:gd name="connsiteX5" fmla="*/ 7021563 w 12192000"/>
              <a:gd name="connsiteY5" fmla="*/ 5861355 h 6099082"/>
              <a:gd name="connsiteX6" fmla="*/ 7021563 w 12192000"/>
              <a:gd name="connsiteY6" fmla="*/ 5861354 h 6099082"/>
              <a:gd name="connsiteX7" fmla="*/ 7768443 w 12192000"/>
              <a:gd name="connsiteY7" fmla="*/ 5742074 h 6099082"/>
              <a:gd name="connsiteX8" fmla="*/ 7768443 w 12192000"/>
              <a:gd name="connsiteY8" fmla="*/ 5742075 h 6099082"/>
              <a:gd name="connsiteX9" fmla="*/ 7792447 w 12192000"/>
              <a:gd name="connsiteY9" fmla="*/ 5764553 h 6099082"/>
              <a:gd name="connsiteX10" fmla="*/ 7768443 w 12192000"/>
              <a:gd name="connsiteY10" fmla="*/ 5742074 h 6099082"/>
              <a:gd name="connsiteX11" fmla="*/ 4038748 w 12192000"/>
              <a:gd name="connsiteY11" fmla="*/ 5739955 h 6099082"/>
              <a:gd name="connsiteX12" fmla="*/ 4030517 w 12192000"/>
              <a:gd name="connsiteY12" fmla="*/ 5751599 h 6099082"/>
              <a:gd name="connsiteX13" fmla="*/ 4015609 w 12192000"/>
              <a:gd name="connsiteY13" fmla="*/ 5770450 h 6099082"/>
              <a:gd name="connsiteX14" fmla="*/ 3996845 w 12192000"/>
              <a:gd name="connsiteY14" fmla="*/ 5780104 h 6099082"/>
              <a:gd name="connsiteX15" fmla="*/ 4030518 w 12192000"/>
              <a:gd name="connsiteY15" fmla="*/ 5751599 h 6099082"/>
              <a:gd name="connsiteX16" fmla="*/ 6245343 w 12192000"/>
              <a:gd name="connsiteY16" fmla="*/ 5736549 h 6099082"/>
              <a:gd name="connsiteX17" fmla="*/ 6274406 w 12192000"/>
              <a:gd name="connsiteY17" fmla="*/ 5743345 h 6099082"/>
              <a:gd name="connsiteX18" fmla="*/ 6291246 w 12192000"/>
              <a:gd name="connsiteY18" fmla="*/ 5749662 h 6099082"/>
              <a:gd name="connsiteX19" fmla="*/ 6291385 w 12192000"/>
              <a:gd name="connsiteY19" fmla="*/ 5749714 h 6099082"/>
              <a:gd name="connsiteX20" fmla="*/ 6306284 w 12192000"/>
              <a:gd name="connsiteY20" fmla="*/ 5755552 h 6099082"/>
              <a:gd name="connsiteX21" fmla="*/ 6308075 w 12192000"/>
              <a:gd name="connsiteY21" fmla="*/ 5755968 h 6099082"/>
              <a:gd name="connsiteX22" fmla="*/ 6313854 w 12192000"/>
              <a:gd name="connsiteY22" fmla="*/ 5758133 h 6099082"/>
              <a:gd name="connsiteX23" fmla="*/ 6337047 w 12192000"/>
              <a:gd name="connsiteY23" fmla="*/ 5762696 h 6099082"/>
              <a:gd name="connsiteX24" fmla="*/ 6308075 w 12192000"/>
              <a:gd name="connsiteY24" fmla="*/ 5755968 h 6099082"/>
              <a:gd name="connsiteX25" fmla="*/ 6291385 w 12192000"/>
              <a:gd name="connsiteY25" fmla="*/ 5749714 h 6099082"/>
              <a:gd name="connsiteX26" fmla="*/ 6276197 w 12192000"/>
              <a:gd name="connsiteY26" fmla="*/ 5743764 h 6099082"/>
              <a:gd name="connsiteX27" fmla="*/ 6274406 w 12192000"/>
              <a:gd name="connsiteY27" fmla="*/ 5743345 h 6099082"/>
              <a:gd name="connsiteX28" fmla="*/ 6268612 w 12192000"/>
              <a:gd name="connsiteY28" fmla="*/ 5741171 h 6099082"/>
              <a:gd name="connsiteX29" fmla="*/ 6245343 w 12192000"/>
              <a:gd name="connsiteY29" fmla="*/ 5736549 h 6099082"/>
              <a:gd name="connsiteX30" fmla="*/ 3871824 w 12192000"/>
              <a:gd name="connsiteY30" fmla="*/ 5726642 h 6099082"/>
              <a:gd name="connsiteX31" fmla="*/ 3908498 w 12192000"/>
              <a:gd name="connsiteY31" fmla="*/ 5756123 h 6099082"/>
              <a:gd name="connsiteX32" fmla="*/ 3908984 w 12192000"/>
              <a:gd name="connsiteY32" fmla="*/ 5756350 h 6099082"/>
              <a:gd name="connsiteX33" fmla="*/ 3908498 w 12192000"/>
              <a:gd name="connsiteY33" fmla="*/ 5756123 h 6099082"/>
              <a:gd name="connsiteX34" fmla="*/ 3871824 w 12192000"/>
              <a:gd name="connsiteY34" fmla="*/ 5726642 h 6099082"/>
              <a:gd name="connsiteX35" fmla="*/ 6558837 w 12192000"/>
              <a:gd name="connsiteY35" fmla="*/ 5706717 h 6099082"/>
              <a:gd name="connsiteX36" fmla="*/ 6529984 w 12192000"/>
              <a:gd name="connsiteY36" fmla="*/ 5708163 h 6099082"/>
              <a:gd name="connsiteX37" fmla="*/ 6589207 w 12192000"/>
              <a:gd name="connsiteY37" fmla="*/ 5711593 h 6099082"/>
              <a:gd name="connsiteX38" fmla="*/ 6558837 w 12192000"/>
              <a:gd name="connsiteY38" fmla="*/ 5706717 h 6099082"/>
              <a:gd name="connsiteX39" fmla="*/ 4834454 w 12192000"/>
              <a:gd name="connsiteY39" fmla="*/ 5646059 h 6099082"/>
              <a:gd name="connsiteX40" fmla="*/ 4883985 w 12192000"/>
              <a:gd name="connsiteY40" fmla="*/ 5670301 h 6099082"/>
              <a:gd name="connsiteX41" fmla="*/ 4858238 w 12192000"/>
              <a:gd name="connsiteY41" fmla="*/ 5663787 h 6099082"/>
              <a:gd name="connsiteX42" fmla="*/ 4834454 w 12192000"/>
              <a:gd name="connsiteY42" fmla="*/ 5646059 h 6099082"/>
              <a:gd name="connsiteX43" fmla="*/ 5056443 w 12192000"/>
              <a:gd name="connsiteY43" fmla="*/ 5643725 h 6099082"/>
              <a:gd name="connsiteX44" fmla="*/ 5072588 w 12192000"/>
              <a:gd name="connsiteY44" fmla="*/ 5644505 h 6099082"/>
              <a:gd name="connsiteX45" fmla="*/ 5089161 w 12192000"/>
              <a:gd name="connsiteY45" fmla="*/ 5653107 h 6099082"/>
              <a:gd name="connsiteX46" fmla="*/ 5056443 w 12192000"/>
              <a:gd name="connsiteY46" fmla="*/ 5643725 h 6099082"/>
              <a:gd name="connsiteX47" fmla="*/ 739852 w 12192000"/>
              <a:gd name="connsiteY47" fmla="*/ 5343843 h 6099082"/>
              <a:gd name="connsiteX48" fmla="*/ 724278 w 12192000"/>
              <a:gd name="connsiteY48" fmla="*/ 5365062 h 6099082"/>
              <a:gd name="connsiteX49" fmla="*/ 708621 w 12192000"/>
              <a:gd name="connsiteY49" fmla="*/ 5381222 h 6099082"/>
              <a:gd name="connsiteX50" fmla="*/ 691439 w 12192000"/>
              <a:gd name="connsiteY50" fmla="*/ 5386697 h 6099082"/>
              <a:gd name="connsiteX51" fmla="*/ 708622 w 12192000"/>
              <a:gd name="connsiteY51" fmla="*/ 5381222 h 6099082"/>
              <a:gd name="connsiteX52" fmla="*/ 724279 w 12192000"/>
              <a:gd name="connsiteY52" fmla="*/ 5365062 h 6099082"/>
              <a:gd name="connsiteX53" fmla="*/ 739852 w 12192000"/>
              <a:gd name="connsiteY53" fmla="*/ 5343843 h 6099082"/>
              <a:gd name="connsiteX54" fmla="*/ 8934151 w 12192000"/>
              <a:gd name="connsiteY54" fmla="*/ 5275333 h 6099082"/>
              <a:gd name="connsiteX55" fmla="*/ 8954249 w 12192000"/>
              <a:gd name="connsiteY55" fmla="*/ 5290264 h 6099082"/>
              <a:gd name="connsiteX56" fmla="*/ 8962389 w 12192000"/>
              <a:gd name="connsiteY56" fmla="*/ 5293563 h 6099082"/>
              <a:gd name="connsiteX57" fmla="*/ 8954250 w 12192000"/>
              <a:gd name="connsiteY57" fmla="*/ 5290264 h 6099082"/>
              <a:gd name="connsiteX58" fmla="*/ 8934151 w 12192000"/>
              <a:gd name="connsiteY58" fmla="*/ 5275333 h 6099082"/>
              <a:gd name="connsiteX59" fmla="*/ 2314816 w 12192000"/>
              <a:gd name="connsiteY59" fmla="*/ 5273737 h 6099082"/>
              <a:gd name="connsiteX60" fmla="*/ 2300909 w 12192000"/>
              <a:gd name="connsiteY60" fmla="*/ 5279143 h 6099082"/>
              <a:gd name="connsiteX61" fmla="*/ 2216515 w 12192000"/>
              <a:gd name="connsiteY61" fmla="*/ 5314887 h 6099082"/>
              <a:gd name="connsiteX62" fmla="*/ 2300910 w 12192000"/>
              <a:gd name="connsiteY62" fmla="*/ 5279143 h 6099082"/>
              <a:gd name="connsiteX63" fmla="*/ 1916629 w 12192000"/>
              <a:gd name="connsiteY63" fmla="*/ 5252000 h 6099082"/>
              <a:gd name="connsiteX64" fmla="*/ 1907132 w 12192000"/>
              <a:gd name="connsiteY64" fmla="*/ 5255330 h 6099082"/>
              <a:gd name="connsiteX65" fmla="*/ 1866619 w 12192000"/>
              <a:gd name="connsiteY65" fmla="*/ 5265015 h 6099082"/>
              <a:gd name="connsiteX66" fmla="*/ 1907133 w 12192000"/>
              <a:gd name="connsiteY66" fmla="*/ 5255330 h 6099082"/>
              <a:gd name="connsiteX67" fmla="*/ 2058204 w 12192000"/>
              <a:gd name="connsiteY67" fmla="*/ 5241232 h 6099082"/>
              <a:gd name="connsiteX68" fmla="*/ 2108194 w 12192000"/>
              <a:gd name="connsiteY68" fmla="*/ 5255939 h 6099082"/>
              <a:gd name="connsiteX69" fmla="*/ 2058204 w 12192000"/>
              <a:gd name="connsiteY69" fmla="*/ 5241232 h 6099082"/>
              <a:gd name="connsiteX70" fmla="*/ 0 w 12192000"/>
              <a:gd name="connsiteY70" fmla="*/ 0 h 6099082"/>
              <a:gd name="connsiteX71" fmla="*/ 12191456 w 12192000"/>
              <a:gd name="connsiteY71" fmla="*/ 0 h 6099082"/>
              <a:gd name="connsiteX72" fmla="*/ 12191456 w 12192000"/>
              <a:gd name="connsiteY72" fmla="*/ 873938 h 6099082"/>
              <a:gd name="connsiteX73" fmla="*/ 12192000 w 12192000"/>
              <a:gd name="connsiteY73" fmla="*/ 873938 h 6099082"/>
              <a:gd name="connsiteX74" fmla="*/ 12192000 w 12192000"/>
              <a:gd name="connsiteY74" fmla="*/ 3249107 h 6099082"/>
              <a:gd name="connsiteX75" fmla="*/ 12192000 w 12192000"/>
              <a:gd name="connsiteY75" fmla="*/ 3283970 h 6099082"/>
              <a:gd name="connsiteX76" fmla="*/ 12192000 w 12192000"/>
              <a:gd name="connsiteY76" fmla="*/ 3681702 h 6099082"/>
              <a:gd name="connsiteX77" fmla="*/ 12160947 w 12192000"/>
              <a:gd name="connsiteY77" fmla="*/ 3710323 h 6099082"/>
              <a:gd name="connsiteX78" fmla="*/ 12026448 w 12192000"/>
              <a:gd name="connsiteY78" fmla="*/ 3770523 h 6099082"/>
              <a:gd name="connsiteX79" fmla="*/ 11986443 w 12192000"/>
              <a:gd name="connsiteY79" fmla="*/ 3786526 h 6099082"/>
              <a:gd name="connsiteX80" fmla="*/ 11821656 w 12192000"/>
              <a:gd name="connsiteY80" fmla="*/ 3889591 h 6099082"/>
              <a:gd name="connsiteX81" fmla="*/ 11672489 w 12192000"/>
              <a:gd name="connsiteY81" fmla="*/ 4017039 h 6099082"/>
              <a:gd name="connsiteX82" fmla="*/ 11562947 w 12192000"/>
              <a:gd name="connsiteY82" fmla="*/ 4168300 h 6099082"/>
              <a:gd name="connsiteX83" fmla="*/ 11532275 w 12192000"/>
              <a:gd name="connsiteY83" fmla="*/ 4204307 h 6099082"/>
              <a:gd name="connsiteX84" fmla="*/ 11448453 w 12192000"/>
              <a:gd name="connsiteY84" fmla="*/ 4249457 h 6099082"/>
              <a:gd name="connsiteX85" fmla="*/ 11374346 w 12192000"/>
              <a:gd name="connsiteY85" fmla="*/ 4283366 h 6099082"/>
              <a:gd name="connsiteX86" fmla="*/ 11320623 w 12192000"/>
              <a:gd name="connsiteY86" fmla="*/ 4320897 h 6099082"/>
              <a:gd name="connsiteX87" fmla="*/ 11275283 w 12192000"/>
              <a:gd name="connsiteY87" fmla="*/ 4355378 h 6099082"/>
              <a:gd name="connsiteX88" fmla="*/ 11172600 w 12192000"/>
              <a:gd name="connsiteY88" fmla="*/ 4444536 h 6099082"/>
              <a:gd name="connsiteX89" fmla="*/ 11058869 w 12192000"/>
              <a:gd name="connsiteY89" fmla="*/ 4519786 h 6099082"/>
              <a:gd name="connsiteX90" fmla="*/ 10967423 w 12192000"/>
              <a:gd name="connsiteY90" fmla="*/ 4611991 h 6099082"/>
              <a:gd name="connsiteX91" fmla="*/ 10929704 w 12192000"/>
              <a:gd name="connsiteY91" fmla="*/ 4661903 h 6099082"/>
              <a:gd name="connsiteX92" fmla="*/ 10850453 w 12192000"/>
              <a:gd name="connsiteY92" fmla="*/ 4696003 h 6099082"/>
              <a:gd name="connsiteX93" fmla="*/ 10764534 w 12192000"/>
              <a:gd name="connsiteY93" fmla="*/ 4749345 h 6099082"/>
              <a:gd name="connsiteX94" fmla="*/ 10703573 w 12192000"/>
              <a:gd name="connsiteY94" fmla="*/ 4802305 h 6099082"/>
              <a:gd name="connsiteX95" fmla="*/ 10656519 w 12192000"/>
              <a:gd name="connsiteY95" fmla="*/ 4837740 h 6099082"/>
              <a:gd name="connsiteX96" fmla="*/ 10590031 w 12192000"/>
              <a:gd name="connsiteY96" fmla="*/ 4873366 h 6099082"/>
              <a:gd name="connsiteX97" fmla="*/ 10523354 w 12192000"/>
              <a:gd name="connsiteY97" fmla="*/ 4920039 h 6099082"/>
              <a:gd name="connsiteX98" fmla="*/ 10490969 w 12192000"/>
              <a:gd name="connsiteY98" fmla="*/ 4948806 h 6099082"/>
              <a:gd name="connsiteX99" fmla="*/ 10428291 w 12192000"/>
              <a:gd name="connsiteY99" fmla="*/ 4996622 h 6099082"/>
              <a:gd name="connsiteX100" fmla="*/ 10363709 w 12192000"/>
              <a:gd name="connsiteY100" fmla="*/ 5041201 h 6099082"/>
              <a:gd name="connsiteX101" fmla="*/ 10242357 w 12192000"/>
              <a:gd name="connsiteY101" fmla="*/ 5092257 h 6099082"/>
              <a:gd name="connsiteX102" fmla="*/ 10131863 w 12192000"/>
              <a:gd name="connsiteY102" fmla="*/ 5167315 h 6099082"/>
              <a:gd name="connsiteX103" fmla="*/ 10044230 w 12192000"/>
              <a:gd name="connsiteY103" fmla="*/ 5222182 h 6099082"/>
              <a:gd name="connsiteX104" fmla="*/ 9993175 w 12192000"/>
              <a:gd name="connsiteY104" fmla="*/ 5258189 h 6099082"/>
              <a:gd name="connsiteX105" fmla="*/ 9899446 w 12192000"/>
              <a:gd name="connsiteY105" fmla="*/ 5338582 h 6099082"/>
              <a:gd name="connsiteX106" fmla="*/ 9754088 w 12192000"/>
              <a:gd name="connsiteY106" fmla="*/ 5423166 h 6099082"/>
              <a:gd name="connsiteX107" fmla="*/ 9666265 w 12192000"/>
              <a:gd name="connsiteY107" fmla="*/ 5468888 h 6099082"/>
              <a:gd name="connsiteX108" fmla="*/ 9477283 w 12192000"/>
              <a:gd name="connsiteY108" fmla="*/ 5537851 h 6099082"/>
              <a:gd name="connsiteX109" fmla="*/ 9416321 w 12192000"/>
              <a:gd name="connsiteY109" fmla="*/ 5562426 h 6099082"/>
              <a:gd name="connsiteX110" fmla="*/ 9346597 w 12192000"/>
              <a:gd name="connsiteY110" fmla="*/ 5578619 h 6099082"/>
              <a:gd name="connsiteX111" fmla="*/ 9234579 w 12192000"/>
              <a:gd name="connsiteY111" fmla="*/ 5616911 h 6099082"/>
              <a:gd name="connsiteX112" fmla="*/ 9015878 w 12192000"/>
              <a:gd name="connsiteY112" fmla="*/ 5682826 h 6099082"/>
              <a:gd name="connsiteX113" fmla="*/ 8967871 w 12192000"/>
              <a:gd name="connsiteY113" fmla="*/ 5692923 h 6099082"/>
              <a:gd name="connsiteX114" fmla="*/ 8845565 w 12192000"/>
              <a:gd name="connsiteY114" fmla="*/ 5735407 h 6099082"/>
              <a:gd name="connsiteX115" fmla="*/ 8772219 w 12192000"/>
              <a:gd name="connsiteY115" fmla="*/ 5763982 h 6099082"/>
              <a:gd name="connsiteX116" fmla="*/ 8711448 w 12192000"/>
              <a:gd name="connsiteY116" fmla="*/ 5780366 h 6099082"/>
              <a:gd name="connsiteX117" fmla="*/ 8657726 w 12192000"/>
              <a:gd name="connsiteY117" fmla="*/ 5787986 h 6099082"/>
              <a:gd name="connsiteX118" fmla="*/ 8516369 w 12192000"/>
              <a:gd name="connsiteY118" fmla="*/ 5825705 h 6099082"/>
              <a:gd name="connsiteX119" fmla="*/ 8459979 w 12192000"/>
              <a:gd name="connsiteY119" fmla="*/ 5840566 h 6099082"/>
              <a:gd name="connsiteX120" fmla="*/ 8313671 w 12192000"/>
              <a:gd name="connsiteY120" fmla="*/ 5891622 h 6099082"/>
              <a:gd name="connsiteX121" fmla="*/ 8189651 w 12192000"/>
              <a:gd name="connsiteY121" fmla="*/ 5925341 h 6099082"/>
              <a:gd name="connsiteX122" fmla="*/ 8137835 w 12192000"/>
              <a:gd name="connsiteY122" fmla="*/ 5941534 h 6099082"/>
              <a:gd name="connsiteX123" fmla="*/ 8019339 w 12192000"/>
              <a:gd name="connsiteY123" fmla="*/ 5968586 h 6099082"/>
              <a:gd name="connsiteX124" fmla="*/ 7952280 w 12192000"/>
              <a:gd name="connsiteY124" fmla="*/ 5987637 h 6099082"/>
              <a:gd name="connsiteX125" fmla="*/ 7788636 w 12192000"/>
              <a:gd name="connsiteY125" fmla="*/ 6009163 h 6099082"/>
              <a:gd name="connsiteX126" fmla="*/ 7619655 w 12192000"/>
              <a:gd name="connsiteY126" fmla="*/ 6029928 h 6099082"/>
              <a:gd name="connsiteX127" fmla="*/ 7526880 w 12192000"/>
              <a:gd name="connsiteY127" fmla="*/ 6036786 h 6099082"/>
              <a:gd name="connsiteX128" fmla="*/ 7445916 w 12192000"/>
              <a:gd name="connsiteY128" fmla="*/ 6047647 h 6099082"/>
              <a:gd name="connsiteX129" fmla="*/ 7375428 w 12192000"/>
              <a:gd name="connsiteY129" fmla="*/ 6054505 h 6099082"/>
              <a:gd name="connsiteX130" fmla="*/ 7263220 w 12192000"/>
              <a:gd name="connsiteY130" fmla="*/ 6068411 h 6099082"/>
              <a:gd name="connsiteX131" fmla="*/ 7216547 w 12192000"/>
              <a:gd name="connsiteY131" fmla="*/ 6072032 h 6099082"/>
              <a:gd name="connsiteX132" fmla="*/ 7106432 w 12192000"/>
              <a:gd name="connsiteY132" fmla="*/ 6071840 h 6099082"/>
              <a:gd name="connsiteX133" fmla="*/ 7068141 w 12192000"/>
              <a:gd name="connsiteY133" fmla="*/ 6069936 h 6099082"/>
              <a:gd name="connsiteX134" fmla="*/ 6994415 w 12192000"/>
              <a:gd name="connsiteY134" fmla="*/ 6046313 h 6099082"/>
              <a:gd name="connsiteX135" fmla="*/ 6985653 w 12192000"/>
              <a:gd name="connsiteY135" fmla="*/ 6044599 h 6099082"/>
              <a:gd name="connsiteX136" fmla="*/ 6937263 w 12192000"/>
              <a:gd name="connsiteY136" fmla="*/ 6035263 h 6099082"/>
              <a:gd name="connsiteX137" fmla="*/ 6910782 w 12192000"/>
              <a:gd name="connsiteY137" fmla="*/ 6032214 h 6099082"/>
              <a:gd name="connsiteX138" fmla="*/ 6810195 w 12192000"/>
              <a:gd name="connsiteY138" fmla="*/ 6012784 h 6099082"/>
              <a:gd name="connsiteX139" fmla="*/ 6752283 w 12192000"/>
              <a:gd name="connsiteY139" fmla="*/ 6003639 h 6099082"/>
              <a:gd name="connsiteX140" fmla="*/ 6705417 w 12192000"/>
              <a:gd name="connsiteY140" fmla="*/ 6004974 h 6099082"/>
              <a:gd name="connsiteX141" fmla="*/ 6623118 w 12192000"/>
              <a:gd name="connsiteY141" fmla="*/ 6006687 h 6099082"/>
              <a:gd name="connsiteX142" fmla="*/ 6596828 w 12192000"/>
              <a:gd name="connsiteY142" fmla="*/ 6011070 h 6099082"/>
              <a:gd name="connsiteX143" fmla="*/ 6477951 w 12192000"/>
              <a:gd name="connsiteY143" fmla="*/ 5998495 h 6099082"/>
              <a:gd name="connsiteX144" fmla="*/ 6410131 w 12192000"/>
              <a:gd name="connsiteY144" fmla="*/ 5997543 h 6099082"/>
              <a:gd name="connsiteX145" fmla="*/ 6333739 w 12192000"/>
              <a:gd name="connsiteY145" fmla="*/ 5981920 h 6099082"/>
              <a:gd name="connsiteX146" fmla="*/ 6311449 w 12192000"/>
              <a:gd name="connsiteY146" fmla="*/ 5982682 h 6099082"/>
              <a:gd name="connsiteX147" fmla="*/ 6286493 w 12192000"/>
              <a:gd name="connsiteY147" fmla="*/ 5984017 h 6099082"/>
              <a:gd name="connsiteX148" fmla="*/ 6209909 w 12192000"/>
              <a:gd name="connsiteY148" fmla="*/ 5985161 h 6099082"/>
              <a:gd name="connsiteX149" fmla="*/ 6163424 w 12192000"/>
              <a:gd name="connsiteY149" fmla="*/ 5990874 h 6099082"/>
              <a:gd name="connsiteX150" fmla="*/ 6074841 w 12192000"/>
              <a:gd name="connsiteY150" fmla="*/ 5987447 h 6099082"/>
              <a:gd name="connsiteX151" fmla="*/ 6042072 w 12192000"/>
              <a:gd name="connsiteY151" fmla="*/ 5992399 h 6099082"/>
              <a:gd name="connsiteX152" fmla="*/ 5959204 w 12192000"/>
              <a:gd name="connsiteY152" fmla="*/ 5992971 h 6099082"/>
              <a:gd name="connsiteX153" fmla="*/ 5884905 w 12192000"/>
              <a:gd name="connsiteY153" fmla="*/ 5990113 h 6099082"/>
              <a:gd name="connsiteX154" fmla="*/ 5813275 w 12192000"/>
              <a:gd name="connsiteY154" fmla="*/ 5991637 h 6099082"/>
              <a:gd name="connsiteX155" fmla="*/ 5762029 w 12192000"/>
              <a:gd name="connsiteY155" fmla="*/ 5997923 h 6099082"/>
              <a:gd name="connsiteX156" fmla="*/ 5706401 w 12192000"/>
              <a:gd name="connsiteY156" fmla="*/ 6001734 h 6099082"/>
              <a:gd name="connsiteX157" fmla="*/ 5553045 w 12192000"/>
              <a:gd name="connsiteY157" fmla="*/ 6024403 h 6099082"/>
              <a:gd name="connsiteX158" fmla="*/ 5524660 w 12192000"/>
              <a:gd name="connsiteY158" fmla="*/ 6018880 h 6099082"/>
              <a:gd name="connsiteX159" fmla="*/ 5363491 w 12192000"/>
              <a:gd name="connsiteY159" fmla="*/ 6013736 h 6099082"/>
              <a:gd name="connsiteX160" fmla="*/ 5328437 w 12192000"/>
              <a:gd name="connsiteY160" fmla="*/ 6014118 h 6099082"/>
              <a:gd name="connsiteX161" fmla="*/ 5234326 w 12192000"/>
              <a:gd name="connsiteY161" fmla="*/ 5991637 h 6099082"/>
              <a:gd name="connsiteX162" fmla="*/ 5089161 w 12192000"/>
              <a:gd name="connsiteY162" fmla="*/ 6027262 h 6099082"/>
              <a:gd name="connsiteX163" fmla="*/ 4953328 w 12192000"/>
              <a:gd name="connsiteY163" fmla="*/ 6071840 h 6099082"/>
              <a:gd name="connsiteX164" fmla="*/ 4936184 w 12192000"/>
              <a:gd name="connsiteY164" fmla="*/ 6077555 h 6099082"/>
              <a:gd name="connsiteX165" fmla="*/ 4887414 w 12192000"/>
              <a:gd name="connsiteY165" fmla="*/ 6087272 h 6099082"/>
              <a:gd name="connsiteX166" fmla="*/ 4827024 w 12192000"/>
              <a:gd name="connsiteY166" fmla="*/ 6090701 h 6099082"/>
              <a:gd name="connsiteX167" fmla="*/ 4750439 w 12192000"/>
              <a:gd name="connsiteY167" fmla="*/ 6099082 h 6099082"/>
              <a:gd name="connsiteX168" fmla="*/ 4689097 w 12192000"/>
              <a:gd name="connsiteY168" fmla="*/ 6088605 h 6099082"/>
              <a:gd name="connsiteX169" fmla="*/ 4603368 w 12192000"/>
              <a:gd name="connsiteY169" fmla="*/ 6072984 h 6099082"/>
              <a:gd name="connsiteX170" fmla="*/ 4522595 w 12192000"/>
              <a:gd name="connsiteY170" fmla="*/ 6058123 h 6099082"/>
              <a:gd name="connsiteX171" fmla="*/ 4497067 w 12192000"/>
              <a:gd name="connsiteY171" fmla="*/ 6075649 h 6099082"/>
              <a:gd name="connsiteX172" fmla="*/ 4457632 w 12192000"/>
              <a:gd name="connsiteY172" fmla="*/ 6090890 h 6099082"/>
              <a:gd name="connsiteX173" fmla="*/ 4413816 w 12192000"/>
              <a:gd name="connsiteY173" fmla="*/ 6072601 h 6099082"/>
              <a:gd name="connsiteX174" fmla="*/ 4311323 w 12192000"/>
              <a:gd name="connsiteY174" fmla="*/ 6034693 h 6099082"/>
              <a:gd name="connsiteX175" fmla="*/ 4246551 w 12192000"/>
              <a:gd name="connsiteY175" fmla="*/ 6032976 h 6099082"/>
              <a:gd name="connsiteX176" fmla="*/ 4105766 w 12192000"/>
              <a:gd name="connsiteY176" fmla="*/ 6016784 h 6099082"/>
              <a:gd name="connsiteX177" fmla="*/ 4013753 w 12192000"/>
              <a:gd name="connsiteY177" fmla="*/ 5993733 h 6099082"/>
              <a:gd name="connsiteX178" fmla="*/ 3947648 w 12192000"/>
              <a:gd name="connsiteY178" fmla="*/ 5967634 h 6099082"/>
              <a:gd name="connsiteX179" fmla="*/ 3852966 w 12192000"/>
              <a:gd name="connsiteY179" fmla="*/ 5933533 h 6099082"/>
              <a:gd name="connsiteX180" fmla="*/ 3757902 w 12192000"/>
              <a:gd name="connsiteY180" fmla="*/ 5915816 h 6099082"/>
              <a:gd name="connsiteX181" fmla="*/ 3689131 w 12192000"/>
              <a:gd name="connsiteY181" fmla="*/ 5893526 h 6099082"/>
              <a:gd name="connsiteX182" fmla="*/ 3605116 w 12192000"/>
              <a:gd name="connsiteY182" fmla="*/ 5878285 h 6099082"/>
              <a:gd name="connsiteX183" fmla="*/ 3534629 w 12192000"/>
              <a:gd name="connsiteY183" fmla="*/ 5877715 h 6099082"/>
              <a:gd name="connsiteX184" fmla="*/ 3424135 w 12192000"/>
              <a:gd name="connsiteY184" fmla="*/ 5880382 h 6099082"/>
              <a:gd name="connsiteX185" fmla="*/ 3288877 w 12192000"/>
              <a:gd name="connsiteY185" fmla="*/ 5834280 h 6099082"/>
              <a:gd name="connsiteX186" fmla="*/ 3234202 w 12192000"/>
              <a:gd name="connsiteY186" fmla="*/ 5823991 h 6099082"/>
              <a:gd name="connsiteX187" fmla="*/ 3182763 w 12192000"/>
              <a:gd name="connsiteY187" fmla="*/ 5819229 h 6099082"/>
              <a:gd name="connsiteX188" fmla="*/ 3073604 w 12192000"/>
              <a:gd name="connsiteY188" fmla="*/ 5788558 h 6099082"/>
              <a:gd name="connsiteX189" fmla="*/ 3029216 w 12192000"/>
              <a:gd name="connsiteY189" fmla="*/ 5778459 h 6099082"/>
              <a:gd name="connsiteX190" fmla="*/ 2967110 w 12192000"/>
              <a:gd name="connsiteY190" fmla="*/ 5778651 h 6099082"/>
              <a:gd name="connsiteX191" fmla="*/ 2854140 w 12192000"/>
              <a:gd name="connsiteY191" fmla="*/ 5764553 h 6099082"/>
              <a:gd name="connsiteX192" fmla="*/ 2741360 w 12192000"/>
              <a:gd name="connsiteY192" fmla="*/ 5723403 h 6099082"/>
              <a:gd name="connsiteX193" fmla="*/ 2693543 w 12192000"/>
              <a:gd name="connsiteY193" fmla="*/ 5727405 h 6099082"/>
              <a:gd name="connsiteX194" fmla="*/ 2676398 w 12192000"/>
              <a:gd name="connsiteY194" fmla="*/ 5726453 h 6099082"/>
              <a:gd name="connsiteX195" fmla="*/ 2522279 w 12192000"/>
              <a:gd name="connsiteY195" fmla="*/ 5703782 h 6099082"/>
              <a:gd name="connsiteX196" fmla="*/ 2506847 w 12192000"/>
              <a:gd name="connsiteY196" fmla="*/ 5701305 h 6099082"/>
              <a:gd name="connsiteX197" fmla="*/ 2434456 w 12192000"/>
              <a:gd name="connsiteY197" fmla="*/ 5681112 h 6099082"/>
              <a:gd name="connsiteX198" fmla="*/ 2251948 w 12192000"/>
              <a:gd name="connsiteY198" fmla="*/ 5668538 h 6099082"/>
              <a:gd name="connsiteX199" fmla="*/ 2240710 w 12192000"/>
              <a:gd name="connsiteY199" fmla="*/ 5667014 h 6099082"/>
              <a:gd name="connsiteX200" fmla="*/ 2179556 w 12192000"/>
              <a:gd name="connsiteY200" fmla="*/ 5677111 h 6099082"/>
              <a:gd name="connsiteX201" fmla="*/ 2149267 w 12192000"/>
              <a:gd name="connsiteY201" fmla="*/ 5691399 h 6099082"/>
              <a:gd name="connsiteX202" fmla="*/ 2102021 w 12192000"/>
              <a:gd name="connsiteY202" fmla="*/ 5706259 h 6099082"/>
              <a:gd name="connsiteX203" fmla="*/ 2054013 w 12192000"/>
              <a:gd name="connsiteY203" fmla="*/ 5711784 h 6099082"/>
              <a:gd name="connsiteX204" fmla="*/ 1973429 w 12192000"/>
              <a:gd name="connsiteY204" fmla="*/ 5689303 h 6099082"/>
              <a:gd name="connsiteX205" fmla="*/ 1944092 w 12192000"/>
              <a:gd name="connsiteY205" fmla="*/ 5687017 h 6099082"/>
              <a:gd name="connsiteX206" fmla="*/ 1878748 w 12192000"/>
              <a:gd name="connsiteY206" fmla="*/ 5676159 h 6099082"/>
              <a:gd name="connsiteX207" fmla="*/ 1821596 w 12192000"/>
              <a:gd name="connsiteY207" fmla="*/ 5676920 h 6099082"/>
              <a:gd name="connsiteX208" fmla="*/ 1775684 w 12192000"/>
              <a:gd name="connsiteY208" fmla="*/ 5694257 h 6099082"/>
              <a:gd name="connsiteX209" fmla="*/ 1709006 w 12192000"/>
              <a:gd name="connsiteY209" fmla="*/ 5697685 h 6099082"/>
              <a:gd name="connsiteX210" fmla="*/ 1665950 w 12192000"/>
              <a:gd name="connsiteY210" fmla="*/ 5685113 h 6099082"/>
              <a:gd name="connsiteX211" fmla="*/ 1657188 w 12192000"/>
              <a:gd name="connsiteY211" fmla="*/ 5683399 h 6099082"/>
              <a:gd name="connsiteX212" fmla="*/ 1544598 w 12192000"/>
              <a:gd name="connsiteY212" fmla="*/ 5682634 h 6099082"/>
              <a:gd name="connsiteX213" fmla="*/ 1404006 w 12192000"/>
              <a:gd name="connsiteY213" fmla="*/ 5720546 h 6099082"/>
              <a:gd name="connsiteX214" fmla="*/ 1380762 w 12192000"/>
              <a:gd name="connsiteY214" fmla="*/ 5728549 h 6099082"/>
              <a:gd name="connsiteX215" fmla="*/ 1267411 w 12192000"/>
              <a:gd name="connsiteY215" fmla="*/ 5742455 h 6099082"/>
              <a:gd name="connsiteX216" fmla="*/ 1206641 w 12192000"/>
              <a:gd name="connsiteY216" fmla="*/ 5756553 h 6099082"/>
              <a:gd name="connsiteX217" fmla="*/ 1162823 w 12192000"/>
              <a:gd name="connsiteY217" fmla="*/ 5757315 h 6099082"/>
              <a:gd name="connsiteX218" fmla="*/ 1109865 w 12192000"/>
              <a:gd name="connsiteY218" fmla="*/ 5782270 h 6099082"/>
              <a:gd name="connsiteX219" fmla="*/ 1092527 w 12192000"/>
              <a:gd name="connsiteY219" fmla="*/ 5793130 h 6099082"/>
              <a:gd name="connsiteX220" fmla="*/ 1071762 w 12192000"/>
              <a:gd name="connsiteY220" fmla="*/ 5799607 h 6099082"/>
              <a:gd name="connsiteX221" fmla="*/ 977653 w 12192000"/>
              <a:gd name="connsiteY221" fmla="*/ 5820182 h 6099082"/>
              <a:gd name="connsiteX222" fmla="*/ 960887 w 12192000"/>
              <a:gd name="connsiteY222" fmla="*/ 5831801 h 6099082"/>
              <a:gd name="connsiteX223" fmla="*/ 949646 w 12192000"/>
              <a:gd name="connsiteY223" fmla="*/ 5839042 h 6099082"/>
              <a:gd name="connsiteX224" fmla="*/ 858205 w 12192000"/>
              <a:gd name="connsiteY224" fmla="*/ 5851234 h 6099082"/>
              <a:gd name="connsiteX225" fmla="*/ 801053 w 12192000"/>
              <a:gd name="connsiteY225" fmla="*/ 5885715 h 6099082"/>
              <a:gd name="connsiteX226" fmla="*/ 785432 w 12192000"/>
              <a:gd name="connsiteY226" fmla="*/ 5900384 h 6099082"/>
              <a:gd name="connsiteX227" fmla="*/ 730754 w 12192000"/>
              <a:gd name="connsiteY227" fmla="*/ 5922482 h 6099082"/>
              <a:gd name="connsiteX228" fmla="*/ 546917 w 12192000"/>
              <a:gd name="connsiteY228" fmla="*/ 5964966 h 6099082"/>
              <a:gd name="connsiteX229" fmla="*/ 494337 w 12192000"/>
              <a:gd name="connsiteY229" fmla="*/ 5949915 h 6099082"/>
              <a:gd name="connsiteX230" fmla="*/ 394511 w 12192000"/>
              <a:gd name="connsiteY230" fmla="*/ 5990303 h 6099082"/>
              <a:gd name="connsiteX231" fmla="*/ 307259 w 12192000"/>
              <a:gd name="connsiteY231" fmla="*/ 6013163 h 6099082"/>
              <a:gd name="connsiteX232" fmla="*/ 274873 w 12192000"/>
              <a:gd name="connsiteY232" fmla="*/ 6018690 h 6099082"/>
              <a:gd name="connsiteX233" fmla="*/ 172384 w 12192000"/>
              <a:gd name="connsiteY233" fmla="*/ 6028786 h 6099082"/>
              <a:gd name="connsiteX234" fmla="*/ 119613 w 12192000"/>
              <a:gd name="connsiteY234" fmla="*/ 6051647 h 6099082"/>
              <a:gd name="connsiteX235" fmla="*/ 61197 w 12192000"/>
              <a:gd name="connsiteY235" fmla="*/ 6069150 h 6099082"/>
              <a:gd name="connsiteX236" fmla="*/ 544 w 12192000"/>
              <a:gd name="connsiteY236" fmla="*/ 6073921 h 6099082"/>
              <a:gd name="connsiteX237" fmla="*/ 544 w 12192000"/>
              <a:gd name="connsiteY237" fmla="*/ 5946682 h 6099082"/>
              <a:gd name="connsiteX238" fmla="*/ 0 w 12192000"/>
              <a:gd name="connsiteY238" fmla="*/ 5946682 h 6099082"/>
              <a:gd name="connsiteX239" fmla="*/ 0 w 12192000"/>
              <a:gd name="connsiteY239" fmla="*/ 1335314 h 6099082"/>
              <a:gd name="connsiteX240" fmla="*/ 0 w 12192000"/>
              <a:gd name="connsiteY240" fmla="*/ 873938 h 609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6099082">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6" y="5749662"/>
                </a:lnTo>
                <a:lnTo>
                  <a:pt x="6291385" y="5749714"/>
                </a:lnTo>
                <a:lnTo>
                  <a:pt x="6306284" y="5755552"/>
                </a:lnTo>
                <a:lnTo>
                  <a:pt x="6308075" y="5755968"/>
                </a:lnTo>
                <a:lnTo>
                  <a:pt x="6313854" y="5758133"/>
                </a:lnTo>
                <a:cubicBezTo>
                  <a:pt x="6321454" y="5760521"/>
                  <a:pt x="6329151" y="5762258"/>
                  <a:pt x="6337047" y="5762696"/>
                </a:cubicBezTo>
                <a:lnTo>
                  <a:pt x="6308075" y="5755968"/>
                </a:lnTo>
                <a:lnTo>
                  <a:pt x="6291385" y="5749714"/>
                </a:lnTo>
                <a:lnTo>
                  <a:pt x="6276197" y="5743764"/>
                </a:lnTo>
                <a:lnTo>
                  <a:pt x="6274406" y="5743345"/>
                </a:lnTo>
                <a:lnTo>
                  <a:pt x="6268612" y="5741171"/>
                </a:lnTo>
                <a:cubicBezTo>
                  <a:pt x="6260996" y="5738770"/>
                  <a:pt x="6253273" y="5737013"/>
                  <a:pt x="6245343" y="5736549"/>
                </a:cubicBezTo>
                <a:close/>
                <a:moveTo>
                  <a:pt x="3871824" y="5726642"/>
                </a:moveTo>
                <a:cubicBezTo>
                  <a:pt x="3883350" y="5738834"/>
                  <a:pt x="3895591" y="5748360"/>
                  <a:pt x="3908498" y="5756123"/>
                </a:cubicBezTo>
                <a:lnTo>
                  <a:pt x="3908984" y="5756350"/>
                </a:lnTo>
                <a:lnTo>
                  <a:pt x="3908498" y="5756123"/>
                </a:lnTo>
                <a:cubicBezTo>
                  <a:pt x="3895591" y="5748360"/>
                  <a:pt x="3883351" y="5738834"/>
                  <a:pt x="3871824" y="5726642"/>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5" y="5670301"/>
                </a:cubicBezTo>
                <a:lnTo>
                  <a:pt x="4858238" y="5663787"/>
                </a:lnTo>
                <a:cubicBezTo>
                  <a:pt x="4849944" y="5659978"/>
                  <a:pt x="4841980" y="5654298"/>
                  <a:pt x="4834454" y="5646059"/>
                </a:cubicBezTo>
                <a:close/>
                <a:moveTo>
                  <a:pt x="5056443" y="5643725"/>
                </a:moveTo>
                <a:lnTo>
                  <a:pt x="5072588" y="5644505"/>
                </a:lnTo>
                <a:cubicBezTo>
                  <a:pt x="5078053" y="5645963"/>
                  <a:pt x="5083589" y="5648726"/>
                  <a:pt x="5089161" y="5653107"/>
                </a:cubicBezTo>
                <a:cubicBezTo>
                  <a:pt x="5078018"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4" y="5990874"/>
                </a:cubicBezTo>
                <a:cubicBezTo>
                  <a:pt x="6133897" y="5985351"/>
                  <a:pt x="6104368" y="5997733"/>
                  <a:pt x="6074841" y="5987447"/>
                </a:cubicBezTo>
                <a:cubicBezTo>
                  <a:pt x="6065695" y="5984399"/>
                  <a:pt x="6053123" y="5992019"/>
                  <a:pt x="6042072" y="5992399"/>
                </a:cubicBezTo>
                <a:cubicBezTo>
                  <a:pt x="6014449" y="5993351"/>
                  <a:pt x="5986827" y="5993161"/>
                  <a:pt x="5959204" y="5992971"/>
                </a:cubicBezTo>
                <a:cubicBezTo>
                  <a:pt x="5934437" y="5992781"/>
                  <a:pt x="5908718" y="5995447"/>
                  <a:pt x="5884905" y="5990113"/>
                </a:cubicBezTo>
                <a:cubicBezTo>
                  <a:pt x="5859949" y="5984399"/>
                  <a:pt x="5837470" y="5985161"/>
                  <a:pt x="5813275" y="5991637"/>
                </a:cubicBezTo>
                <a:cubicBezTo>
                  <a:pt x="5796701" y="5996019"/>
                  <a:pt x="5779174" y="5996591"/>
                  <a:pt x="5762029" y="5997923"/>
                </a:cubicBezTo>
                <a:cubicBezTo>
                  <a:pt x="5743551" y="5999447"/>
                  <a:pt x="5723166" y="5995447"/>
                  <a:pt x="5706401" y="6001734"/>
                </a:cubicBezTo>
                <a:cubicBezTo>
                  <a:pt x="5656488" y="6020403"/>
                  <a:pt x="5605243" y="6024403"/>
                  <a:pt x="5553045" y="6024403"/>
                </a:cubicBezTo>
                <a:cubicBezTo>
                  <a:pt x="5543518" y="6024403"/>
                  <a:pt x="5533801" y="6021738"/>
                  <a:pt x="5524660" y="6018880"/>
                </a:cubicBezTo>
                <a:cubicBezTo>
                  <a:pt x="5471316" y="6001734"/>
                  <a:pt x="5417784" y="6003257"/>
                  <a:pt x="5363491" y="6013736"/>
                </a:cubicBezTo>
                <a:cubicBezTo>
                  <a:pt x="5352249" y="6016022"/>
                  <a:pt x="5339677" y="6016403"/>
                  <a:pt x="5328437" y="6014118"/>
                </a:cubicBezTo>
                <a:cubicBezTo>
                  <a:pt x="5296812" y="6007449"/>
                  <a:pt x="5266141" y="5996399"/>
                  <a:pt x="5234326" y="5991637"/>
                </a:cubicBezTo>
                <a:cubicBezTo>
                  <a:pt x="5181748" y="5983826"/>
                  <a:pt x="5136216" y="6010115"/>
                  <a:pt x="5089161" y="6027262"/>
                </a:cubicBezTo>
                <a:cubicBezTo>
                  <a:pt x="5044391" y="6043455"/>
                  <a:pt x="5006291" y="6080032"/>
                  <a:pt x="4953328" y="6071840"/>
                </a:cubicBezTo>
                <a:cubicBezTo>
                  <a:pt x="4947996" y="6071078"/>
                  <a:pt x="4942089" y="6076222"/>
                  <a:pt x="4936184" y="6077555"/>
                </a:cubicBezTo>
                <a:cubicBezTo>
                  <a:pt x="4919991" y="6081176"/>
                  <a:pt x="4903799" y="6085555"/>
                  <a:pt x="4887414" y="6087272"/>
                </a:cubicBezTo>
                <a:cubicBezTo>
                  <a:pt x="4867412" y="6089558"/>
                  <a:pt x="4847027" y="6088797"/>
                  <a:pt x="4827024" y="6090701"/>
                </a:cubicBezTo>
                <a:cubicBezTo>
                  <a:pt x="4801305" y="6092986"/>
                  <a:pt x="4775968" y="6099082"/>
                  <a:pt x="4750439" y="6099082"/>
                </a:cubicBezTo>
                <a:cubicBezTo>
                  <a:pt x="4729865" y="6099082"/>
                  <a:pt x="4709480" y="6092034"/>
                  <a:pt x="4689097" y="6088605"/>
                </a:cubicBezTo>
                <a:cubicBezTo>
                  <a:pt x="4660331" y="6083842"/>
                  <a:pt x="4628705" y="6085176"/>
                  <a:pt x="4603368" y="6072984"/>
                </a:cubicBezTo>
                <a:cubicBezTo>
                  <a:pt x="4576318" y="6060029"/>
                  <a:pt x="4550599" y="6054123"/>
                  <a:pt x="4522595" y="6058123"/>
                </a:cubicBezTo>
                <a:cubicBezTo>
                  <a:pt x="4513260" y="6059457"/>
                  <a:pt x="4501257" y="6067459"/>
                  <a:pt x="4497067" y="6075649"/>
                </a:cubicBezTo>
                <a:cubicBezTo>
                  <a:pt x="4487731" y="6093938"/>
                  <a:pt x="4474968" y="6097178"/>
                  <a:pt x="4457632" y="6090890"/>
                </a:cubicBezTo>
                <a:cubicBezTo>
                  <a:pt x="4442581" y="6085555"/>
                  <a:pt x="4424103" y="6082890"/>
                  <a:pt x="4413816" y="6072601"/>
                </a:cubicBezTo>
                <a:cubicBezTo>
                  <a:pt x="4384668" y="6043455"/>
                  <a:pt x="4347518" y="6042503"/>
                  <a:pt x="4311323" y="6034693"/>
                </a:cubicBezTo>
                <a:cubicBezTo>
                  <a:pt x="4289227" y="6029928"/>
                  <a:pt x="4268649" y="6029738"/>
                  <a:pt x="4246551" y="6032976"/>
                </a:cubicBezTo>
                <a:cubicBezTo>
                  <a:pt x="4198545"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ln>
            <a:noFill/>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 y="3296010"/>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 y="3296010"/>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A4C8D7-9661-CA7E-1E50-2E2F6C79B67A}"/>
              </a:ext>
            </a:extLst>
          </p:cNvPr>
          <p:cNvSpPr>
            <a:spLocks noGrp="1"/>
          </p:cNvSpPr>
          <p:nvPr>
            <p:ph type="title"/>
          </p:nvPr>
        </p:nvSpPr>
        <p:spPr>
          <a:xfrm>
            <a:off x="762000" y="1163595"/>
            <a:ext cx="9906000" cy="2346368"/>
          </a:xfrm>
        </p:spPr>
        <p:txBody>
          <a:bodyPr vert="horz" lIns="91440" tIns="45720" rIns="91440" bIns="45720" rtlCol="0" anchor="b" anchorCtr="0">
            <a:normAutofit/>
          </a:bodyPr>
          <a:lstStyle/>
          <a:p>
            <a:r>
              <a:rPr lang="en-US" sz="6800" dirty="0"/>
              <a:t>Classical Analysis: Structed System Analysis</a:t>
            </a:r>
          </a:p>
        </p:txBody>
      </p:sp>
      <p:sp>
        <p:nvSpPr>
          <p:cNvPr id="3" name="Content Placeholder 2">
            <a:extLst>
              <a:ext uri="{FF2B5EF4-FFF2-40B4-BE49-F238E27FC236}">
                <a16:creationId xmlns:a16="http://schemas.microsoft.com/office/drawing/2014/main" id="{0745A56E-6AAF-8B39-3AAB-26BB75F03562}"/>
              </a:ext>
            </a:extLst>
          </p:cNvPr>
          <p:cNvSpPr>
            <a:spLocks noGrp="1"/>
          </p:cNvSpPr>
          <p:nvPr>
            <p:ph idx="1"/>
          </p:nvPr>
        </p:nvSpPr>
        <p:spPr>
          <a:xfrm>
            <a:off x="762000" y="3809999"/>
            <a:ext cx="7620000" cy="1390651"/>
          </a:xfrm>
        </p:spPr>
        <p:txBody>
          <a:bodyPr vert="horz" lIns="91440" tIns="45720" rIns="91440" bIns="45720" rtlCol="0">
            <a:normAutofit/>
          </a:bodyPr>
          <a:lstStyle/>
          <a:p>
            <a:pPr marL="0" indent="0">
              <a:buNone/>
            </a:pPr>
            <a:r>
              <a:rPr lang="en-US" sz="2400"/>
              <a:t>Step 1: Draw the DFD</a:t>
            </a:r>
          </a:p>
        </p:txBody>
      </p:sp>
    </p:spTree>
    <p:extLst>
      <p:ext uri="{BB962C8B-B14F-4D97-AF65-F5344CB8AC3E}">
        <p14:creationId xmlns:p14="http://schemas.microsoft.com/office/powerpoint/2010/main" val="165444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DC379B-57EC-83EA-2C54-10D86AF09106}"/>
              </a:ext>
            </a:extLst>
          </p:cNvPr>
          <p:cNvSpPr>
            <a:spLocks noGrp="1"/>
          </p:cNvSpPr>
          <p:nvPr>
            <p:ph type="title"/>
          </p:nvPr>
        </p:nvSpPr>
        <p:spPr>
          <a:xfrm>
            <a:off x="762000" y="762000"/>
            <a:ext cx="3810001" cy="2025649"/>
          </a:xfrm>
        </p:spPr>
        <p:txBody>
          <a:bodyPr anchor="b">
            <a:normAutofit/>
          </a:bodyPr>
          <a:lstStyle/>
          <a:p>
            <a:r>
              <a:rPr lang="en-US"/>
              <a:t>First refinement of DFD</a:t>
            </a:r>
          </a:p>
        </p:txBody>
      </p:sp>
      <p:pic>
        <p:nvPicPr>
          <p:cNvPr id="5" name="Content Placeholder 4">
            <a:extLst>
              <a:ext uri="{FF2B5EF4-FFF2-40B4-BE49-F238E27FC236}">
                <a16:creationId xmlns:a16="http://schemas.microsoft.com/office/drawing/2014/main" id="{157F7493-EBFB-8159-0CC4-81494B6ED92A}"/>
              </a:ext>
            </a:extLst>
          </p:cNvPr>
          <p:cNvPicPr>
            <a:picLocks noChangeAspect="1"/>
          </p:cNvPicPr>
          <p:nvPr/>
        </p:nvPicPr>
        <p:blipFill>
          <a:blip r:embed="rId2"/>
          <a:stretch>
            <a:fillRect/>
          </a:stretch>
        </p:blipFill>
        <p:spPr>
          <a:xfrm>
            <a:off x="5334000" y="990600"/>
            <a:ext cx="6096000" cy="4876798"/>
          </a:xfrm>
          <a:prstGeom prst="rect">
            <a:avLst/>
          </a:prstGeom>
        </p:spPr>
      </p:pic>
      <p:sp>
        <p:nvSpPr>
          <p:cNvPr id="18" name="Content Placeholder 17">
            <a:extLst>
              <a:ext uri="{FF2B5EF4-FFF2-40B4-BE49-F238E27FC236}">
                <a16:creationId xmlns:a16="http://schemas.microsoft.com/office/drawing/2014/main" id="{3EC126E7-4B5C-5660-CD8C-DC6F9CBBBC04}"/>
              </a:ext>
            </a:extLst>
          </p:cNvPr>
          <p:cNvSpPr>
            <a:spLocks noGrp="1"/>
          </p:cNvSpPr>
          <p:nvPr>
            <p:ph idx="1"/>
          </p:nvPr>
        </p:nvSpPr>
        <p:spPr>
          <a:xfrm>
            <a:off x="762001" y="3047999"/>
            <a:ext cx="3810000" cy="3048001"/>
          </a:xfrm>
        </p:spPr>
        <p:txBody>
          <a:bodyPr>
            <a:normAutofit lnSpcReduction="10000"/>
          </a:bodyPr>
          <a:lstStyle/>
          <a:p>
            <a:r>
              <a:rPr lang="en-US" dirty="0"/>
              <a:t>Very rudimentary with only database, user classes, and </a:t>
            </a:r>
            <a:r>
              <a:rPr lang="en-US" dirty="0" err="1"/>
              <a:t>user_data</a:t>
            </a:r>
            <a:r>
              <a:rPr lang="en-US" dirty="0"/>
              <a:t> defined.</a:t>
            </a:r>
          </a:p>
          <a:p>
            <a:r>
              <a:rPr lang="en-US" dirty="0"/>
              <a:t>All Processes combined into a “request”</a:t>
            </a:r>
          </a:p>
        </p:txBody>
      </p:sp>
    </p:spTree>
    <p:extLst>
      <p:ext uri="{BB962C8B-B14F-4D97-AF65-F5344CB8AC3E}">
        <p14:creationId xmlns:p14="http://schemas.microsoft.com/office/powerpoint/2010/main" val="297327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893A6D-5648-81AF-9045-902C4E32931E}"/>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9F1D6CE-8EAD-4A0B-3F27-ED06E3A70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9A7AA-A99B-B78F-EE32-4DBDDA773F6E}"/>
              </a:ext>
            </a:extLst>
          </p:cNvPr>
          <p:cNvSpPr>
            <a:spLocks noGrp="1"/>
          </p:cNvSpPr>
          <p:nvPr>
            <p:ph type="title"/>
          </p:nvPr>
        </p:nvSpPr>
        <p:spPr>
          <a:xfrm>
            <a:off x="762000" y="762000"/>
            <a:ext cx="3810001" cy="2025649"/>
          </a:xfrm>
        </p:spPr>
        <p:txBody>
          <a:bodyPr anchor="b">
            <a:normAutofit/>
          </a:bodyPr>
          <a:lstStyle/>
          <a:p>
            <a:r>
              <a:rPr lang="en-US" dirty="0"/>
              <a:t>Second refinement of DFD</a:t>
            </a:r>
          </a:p>
        </p:txBody>
      </p:sp>
      <p:sp>
        <p:nvSpPr>
          <p:cNvPr id="18" name="Content Placeholder 17">
            <a:extLst>
              <a:ext uri="{FF2B5EF4-FFF2-40B4-BE49-F238E27FC236}">
                <a16:creationId xmlns:a16="http://schemas.microsoft.com/office/drawing/2014/main" id="{C35994F7-F062-16E3-7259-AB1F4029F68A}"/>
              </a:ext>
            </a:extLst>
          </p:cNvPr>
          <p:cNvSpPr>
            <a:spLocks noGrp="1"/>
          </p:cNvSpPr>
          <p:nvPr>
            <p:ph idx="1"/>
          </p:nvPr>
        </p:nvSpPr>
        <p:spPr>
          <a:xfrm>
            <a:off x="762001" y="3047999"/>
            <a:ext cx="3810000" cy="3048001"/>
          </a:xfrm>
        </p:spPr>
        <p:txBody>
          <a:bodyPr>
            <a:normAutofit/>
          </a:bodyPr>
          <a:lstStyle/>
          <a:p>
            <a:r>
              <a:rPr lang="en-US" dirty="0"/>
              <a:t>Many more processes defined</a:t>
            </a:r>
          </a:p>
          <a:p>
            <a:r>
              <a:rPr lang="en-US" dirty="0"/>
              <a:t>More detailed and numerous variables.</a:t>
            </a:r>
          </a:p>
        </p:txBody>
      </p:sp>
      <p:pic>
        <p:nvPicPr>
          <p:cNvPr id="7" name="Picture 6">
            <a:extLst>
              <a:ext uri="{FF2B5EF4-FFF2-40B4-BE49-F238E27FC236}">
                <a16:creationId xmlns:a16="http://schemas.microsoft.com/office/drawing/2014/main" id="{234E1339-47C7-FE53-2118-07634B8EA27F}"/>
              </a:ext>
            </a:extLst>
          </p:cNvPr>
          <p:cNvPicPr>
            <a:picLocks noChangeAspect="1"/>
          </p:cNvPicPr>
          <p:nvPr/>
        </p:nvPicPr>
        <p:blipFill>
          <a:blip r:embed="rId2"/>
          <a:stretch>
            <a:fillRect/>
          </a:stretch>
        </p:blipFill>
        <p:spPr>
          <a:xfrm>
            <a:off x="5020335" y="476557"/>
            <a:ext cx="6723330" cy="5904886"/>
          </a:xfrm>
          <a:prstGeom prst="rect">
            <a:avLst/>
          </a:prstGeom>
        </p:spPr>
      </p:pic>
    </p:spTree>
    <p:extLst>
      <p:ext uri="{BB962C8B-B14F-4D97-AF65-F5344CB8AC3E}">
        <p14:creationId xmlns:p14="http://schemas.microsoft.com/office/powerpoint/2010/main" val="4104854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98EA40-9032-FA87-87E3-1120425B8022}"/>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E436A-26DB-4FE9-637E-A4A198AD113B}"/>
              </a:ext>
            </a:extLst>
          </p:cNvPr>
          <p:cNvSpPr>
            <a:spLocks noGrp="1"/>
          </p:cNvSpPr>
          <p:nvPr>
            <p:ph type="title"/>
          </p:nvPr>
        </p:nvSpPr>
        <p:spPr>
          <a:xfrm>
            <a:off x="762000" y="762000"/>
            <a:ext cx="3810001" cy="2025649"/>
          </a:xfrm>
        </p:spPr>
        <p:txBody>
          <a:bodyPr anchor="b">
            <a:normAutofit/>
          </a:bodyPr>
          <a:lstStyle/>
          <a:p>
            <a:r>
              <a:rPr lang="en-US" dirty="0"/>
              <a:t>Final refinement of DFD</a:t>
            </a:r>
          </a:p>
        </p:txBody>
      </p:sp>
      <p:pic>
        <p:nvPicPr>
          <p:cNvPr id="4" name="Picture 3">
            <a:extLst>
              <a:ext uri="{FF2B5EF4-FFF2-40B4-BE49-F238E27FC236}">
                <a16:creationId xmlns:a16="http://schemas.microsoft.com/office/drawing/2014/main" id="{1BB550C6-F11D-23EA-0937-F7FFB43BCF6B}"/>
              </a:ext>
            </a:extLst>
          </p:cNvPr>
          <p:cNvPicPr>
            <a:picLocks noChangeAspect="1"/>
          </p:cNvPicPr>
          <p:nvPr/>
        </p:nvPicPr>
        <p:blipFill>
          <a:blip r:embed="rId2"/>
          <a:stretch>
            <a:fillRect/>
          </a:stretch>
        </p:blipFill>
        <p:spPr>
          <a:xfrm>
            <a:off x="5514258" y="762000"/>
            <a:ext cx="5735484" cy="5333999"/>
          </a:xfrm>
          <a:prstGeom prst="rect">
            <a:avLst/>
          </a:prstGeom>
        </p:spPr>
      </p:pic>
      <p:sp>
        <p:nvSpPr>
          <p:cNvPr id="18" name="Content Placeholder 17">
            <a:extLst>
              <a:ext uri="{FF2B5EF4-FFF2-40B4-BE49-F238E27FC236}">
                <a16:creationId xmlns:a16="http://schemas.microsoft.com/office/drawing/2014/main" id="{033BA10F-21FE-0659-B87B-F40C1994EF99}"/>
              </a:ext>
            </a:extLst>
          </p:cNvPr>
          <p:cNvSpPr>
            <a:spLocks noGrp="1"/>
          </p:cNvSpPr>
          <p:nvPr>
            <p:ph idx="1"/>
          </p:nvPr>
        </p:nvSpPr>
        <p:spPr>
          <a:xfrm>
            <a:off x="762001" y="3047999"/>
            <a:ext cx="3810000" cy="3048001"/>
          </a:xfrm>
        </p:spPr>
        <p:txBody>
          <a:bodyPr>
            <a:normAutofit/>
          </a:bodyPr>
          <a:lstStyle/>
          <a:p>
            <a:r>
              <a:rPr lang="en-US" dirty="0"/>
              <a:t>Closely linked to current software implementation.</a:t>
            </a:r>
          </a:p>
        </p:txBody>
      </p:sp>
    </p:spTree>
    <p:extLst>
      <p:ext uri="{BB962C8B-B14F-4D97-AF65-F5344CB8AC3E}">
        <p14:creationId xmlns:p14="http://schemas.microsoft.com/office/powerpoint/2010/main" val="4233397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C75DD5-494F-019C-723E-C53BE644858A}"/>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a:t>Step 2</a:t>
            </a:r>
          </a:p>
        </p:txBody>
      </p:sp>
      <p:sp>
        <p:nvSpPr>
          <p:cNvPr id="3" name="Content Placeholder 2">
            <a:extLst>
              <a:ext uri="{FF2B5EF4-FFF2-40B4-BE49-F238E27FC236}">
                <a16:creationId xmlns:a16="http://schemas.microsoft.com/office/drawing/2014/main" id="{44717402-A574-04E7-9439-9C3B5D866012}"/>
              </a:ext>
            </a:extLst>
          </p:cNvPr>
          <p:cNvSpPr>
            <a:spLocks noGrp="1"/>
          </p:cNvSpPr>
          <p:nvPr>
            <p:ph idx="1"/>
          </p:nvPr>
        </p:nvSpPr>
        <p:spPr>
          <a:xfrm>
            <a:off x="2324429" y="5033960"/>
            <a:ext cx="7543140" cy="1062040"/>
          </a:xfrm>
        </p:spPr>
        <p:txBody>
          <a:bodyPr vert="horz" lIns="91440" tIns="45720" rIns="91440" bIns="45720" rtlCol="0">
            <a:normAutofit/>
          </a:bodyPr>
          <a:lstStyle/>
          <a:p>
            <a:pPr marL="0" indent="0" algn="ctr">
              <a:buNone/>
            </a:pPr>
            <a:r>
              <a:rPr lang="en-US" sz="2400"/>
              <a:t>Determine what parts to computerize</a:t>
            </a:r>
          </a:p>
        </p:txBody>
      </p:sp>
      <p:sp>
        <p:nvSpPr>
          <p:cNvPr id="10" name="Freeform: Shape 9">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6142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5F85-AC45-5D3A-F714-0C8AEC39A880}"/>
              </a:ext>
            </a:extLst>
          </p:cNvPr>
          <p:cNvSpPr>
            <a:spLocks noGrp="1"/>
          </p:cNvSpPr>
          <p:nvPr>
            <p:ph type="title"/>
          </p:nvPr>
        </p:nvSpPr>
        <p:spPr/>
        <p:txBody>
          <a:bodyPr/>
          <a:lstStyle/>
          <a:p>
            <a:r>
              <a:rPr lang="en-US" dirty="0"/>
              <a:t>As a school project…</a:t>
            </a:r>
          </a:p>
        </p:txBody>
      </p:sp>
      <p:sp>
        <p:nvSpPr>
          <p:cNvPr id="3" name="Content Placeholder 2">
            <a:extLst>
              <a:ext uri="{FF2B5EF4-FFF2-40B4-BE49-F238E27FC236}">
                <a16:creationId xmlns:a16="http://schemas.microsoft.com/office/drawing/2014/main" id="{5F20BCD1-411B-F663-78B3-563678BE15FC}"/>
              </a:ext>
            </a:extLst>
          </p:cNvPr>
          <p:cNvSpPr>
            <a:spLocks noGrp="1"/>
          </p:cNvSpPr>
          <p:nvPr>
            <p:ph idx="1"/>
          </p:nvPr>
        </p:nvSpPr>
        <p:spPr/>
        <p:txBody>
          <a:bodyPr/>
          <a:lstStyle/>
          <a:p>
            <a:pPr marL="0" indent="0">
              <a:buNone/>
            </a:pPr>
            <a:r>
              <a:rPr lang="en-US" dirty="0"/>
              <a:t>We were ideally not looking for any large-scale implementation, so we will be sticking to free solutions, using a GIT repository to house our code.</a:t>
            </a:r>
          </a:p>
        </p:txBody>
      </p:sp>
    </p:spTree>
    <p:extLst>
      <p:ext uri="{BB962C8B-B14F-4D97-AF65-F5344CB8AC3E}">
        <p14:creationId xmlns:p14="http://schemas.microsoft.com/office/powerpoint/2010/main" val="2370901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D8F7D2-50BF-F905-248F-4A0D12CC1A7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54E966-D21E-DF43-C5E3-3E179FA40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CBD3D9-E21D-3220-34C6-464D70306458}"/>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Step 3</a:t>
            </a:r>
          </a:p>
        </p:txBody>
      </p:sp>
      <p:sp>
        <p:nvSpPr>
          <p:cNvPr id="3" name="Content Placeholder 2">
            <a:extLst>
              <a:ext uri="{FF2B5EF4-FFF2-40B4-BE49-F238E27FC236}">
                <a16:creationId xmlns:a16="http://schemas.microsoft.com/office/drawing/2014/main" id="{3B795AFD-5D09-FD9A-D0A1-2FFAFE7ABB4A}"/>
              </a:ext>
            </a:extLst>
          </p:cNvPr>
          <p:cNvSpPr>
            <a:spLocks noGrp="1"/>
          </p:cNvSpPr>
          <p:nvPr>
            <p:ph idx="1"/>
          </p:nvPr>
        </p:nvSpPr>
        <p:spPr>
          <a:xfrm>
            <a:off x="2324429" y="5033960"/>
            <a:ext cx="7543140" cy="1062040"/>
          </a:xfrm>
        </p:spPr>
        <p:txBody>
          <a:bodyPr vert="horz" lIns="91440" tIns="45720" rIns="91440" bIns="45720" rtlCol="0">
            <a:normAutofit/>
          </a:bodyPr>
          <a:lstStyle/>
          <a:p>
            <a:pPr marL="0" indent="0" algn="ctr">
              <a:buNone/>
            </a:pPr>
            <a:r>
              <a:rPr lang="en-US" sz="2400" dirty="0"/>
              <a:t>Put in details of data flows</a:t>
            </a:r>
          </a:p>
        </p:txBody>
      </p:sp>
      <p:sp>
        <p:nvSpPr>
          <p:cNvPr id="10" name="Freeform: Shape 9">
            <a:extLst>
              <a:ext uri="{FF2B5EF4-FFF2-40B4-BE49-F238E27FC236}">
                <a16:creationId xmlns:a16="http://schemas.microsoft.com/office/drawing/2014/main" id="{F44161A0-86FB-90C9-5DA9-C4470EEB8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F725E72-EE45-DCE8-1D6C-6D07B2273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743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34A1D01-C18F-4657-BDAE-89FE355E5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1" name="Freeform: Shape 10">
              <a:extLst>
                <a:ext uri="{FF2B5EF4-FFF2-40B4-BE49-F238E27FC236}">
                  <a16:creationId xmlns:a16="http://schemas.microsoft.com/office/drawing/2014/main" id="{007616EA-DBB8-4D00-85D9-7DF86696E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00"/>
            </a:p>
          </p:txBody>
        </p:sp>
        <p:sp>
          <p:nvSpPr>
            <p:cNvPr id="12" name="Freeform: Shape 11">
              <a:extLst>
                <a:ext uri="{FF2B5EF4-FFF2-40B4-BE49-F238E27FC236}">
                  <a16:creationId xmlns:a16="http://schemas.microsoft.com/office/drawing/2014/main" id="{D4848B5A-6A10-4545-9A0D-BF3F95BCF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00"/>
            </a:p>
          </p:txBody>
        </p:sp>
      </p:grpSp>
      <p:sp>
        <p:nvSpPr>
          <p:cNvPr id="7" name="Title 1">
            <a:extLst>
              <a:ext uri="{FF2B5EF4-FFF2-40B4-BE49-F238E27FC236}">
                <a16:creationId xmlns:a16="http://schemas.microsoft.com/office/drawing/2014/main" id="{803A0A09-F7E6-2F4C-3B9C-F7529D080485}"/>
              </a:ext>
            </a:extLst>
          </p:cNvPr>
          <p:cNvSpPr>
            <a:spLocks noGrp="1"/>
          </p:cNvSpPr>
          <p:nvPr>
            <p:ph idx="1"/>
          </p:nvPr>
        </p:nvSpPr>
        <p:spPr>
          <a:xfrm>
            <a:off x="379236" y="462845"/>
            <a:ext cx="6007099" cy="3908780"/>
          </a:xfrm>
        </p:spPr>
        <p:txBody>
          <a:bodyPr anchor="ctr">
            <a:normAutofit fontScale="47500" lnSpcReduction="20000"/>
          </a:bodyPr>
          <a:lstStyle/>
          <a:p>
            <a:pPr marL="0" indent="0">
              <a:buNone/>
            </a:pPr>
            <a:r>
              <a:rPr lang="en-US" b="1" dirty="0"/>
              <a:t>User Authentication &amp; Management</a:t>
            </a:r>
          </a:p>
          <a:p>
            <a:pPr marL="0" indent="0">
              <a:buNone/>
            </a:pPr>
            <a:r>
              <a:rPr lang="en-US" sz="2900" dirty="0" err="1"/>
              <a:t>user_authentication</a:t>
            </a:r>
            <a:r>
              <a:rPr lang="en-US" sz="2900" dirty="0"/>
              <a:t> :</a:t>
            </a:r>
          </a:p>
          <a:p>
            <a:pPr marL="0" indent="0">
              <a:buNone/>
            </a:pPr>
            <a:r>
              <a:rPr lang="en-US" sz="2900" dirty="0"/>
              <a:t>-    </a:t>
            </a:r>
            <a:r>
              <a:rPr lang="en-US" sz="2900" dirty="0" err="1"/>
              <a:t>email_address</a:t>
            </a:r>
            <a:r>
              <a:rPr lang="en-US" sz="2900" dirty="0"/>
              <a:t> : string</a:t>
            </a:r>
          </a:p>
          <a:p>
            <a:pPr>
              <a:buFontTx/>
              <a:buChar char="-"/>
            </a:pPr>
            <a:r>
              <a:rPr lang="en-US" sz="2900" dirty="0"/>
              <a:t>  password : string</a:t>
            </a:r>
          </a:p>
          <a:p>
            <a:pPr>
              <a:buFontTx/>
              <a:buChar char="-"/>
            </a:pPr>
            <a:r>
              <a:rPr lang="en-US" sz="2900" dirty="0"/>
              <a:t>  role : string</a:t>
            </a:r>
          </a:p>
          <a:p>
            <a:pPr>
              <a:buFontTx/>
              <a:buChar char="-"/>
            </a:pPr>
            <a:endParaRPr lang="en-US" sz="2900" dirty="0"/>
          </a:p>
          <a:p>
            <a:pPr latinLnBrk="1"/>
            <a:r>
              <a:rPr lang="en-US" sz="2900" dirty="0" err="1"/>
              <a:t>user_profile</a:t>
            </a:r>
            <a:r>
              <a:rPr lang="en-US" sz="2900" dirty="0"/>
              <a:t>:</a:t>
            </a:r>
          </a:p>
          <a:p>
            <a:pPr marL="0" indent="0" latinLnBrk="1">
              <a:buNone/>
            </a:pPr>
            <a:r>
              <a:rPr lang="en-US" sz="2900" dirty="0"/>
              <a:t>  -  id: Long</a:t>
            </a:r>
          </a:p>
          <a:p>
            <a:pPr marL="0" indent="0" latinLnBrk="1">
              <a:buNone/>
            </a:pPr>
            <a:r>
              <a:rPr lang="en-US" sz="2900" dirty="0"/>
              <a:t>  - name: string</a:t>
            </a:r>
          </a:p>
          <a:p>
            <a:pPr marL="0" indent="0" latinLnBrk="1">
              <a:buNone/>
            </a:pPr>
            <a:r>
              <a:rPr lang="en-US" sz="2900" dirty="0"/>
              <a:t>  - email: string</a:t>
            </a:r>
          </a:p>
          <a:p>
            <a:pPr marL="0" indent="0" latinLnBrk="1">
              <a:buNone/>
            </a:pPr>
            <a:r>
              <a:rPr lang="en-US" sz="2900" dirty="0"/>
              <a:t>  - phone: string</a:t>
            </a:r>
          </a:p>
          <a:p>
            <a:pPr marL="0" indent="0" latinLnBrk="1">
              <a:buNone/>
            </a:pPr>
            <a:r>
              <a:rPr lang="en-US" sz="2900" dirty="0"/>
              <a:t>  - role: string</a:t>
            </a:r>
          </a:p>
          <a:p>
            <a:pPr marL="0" indent="0" latinLnBrk="1">
              <a:buNone/>
            </a:pPr>
            <a:r>
              <a:rPr lang="en-US" sz="2900" dirty="0"/>
              <a:t>  - active: </a:t>
            </a:r>
            <a:r>
              <a:rPr lang="en-US" sz="2900" dirty="0" err="1"/>
              <a:t>boolean</a:t>
            </a:r>
            <a:endParaRPr lang="en-US" sz="2900" dirty="0"/>
          </a:p>
          <a:p>
            <a:pPr marL="0" indent="0" latinLnBrk="1">
              <a:buNone/>
            </a:pPr>
            <a:r>
              <a:rPr lang="en-US" sz="2900" dirty="0"/>
              <a:t>  - </a:t>
            </a:r>
            <a:r>
              <a:rPr lang="en-US" sz="2900" dirty="0" err="1"/>
              <a:t>createdAt</a:t>
            </a:r>
            <a:r>
              <a:rPr lang="en-US" sz="2900" dirty="0"/>
              <a:t>: </a:t>
            </a:r>
            <a:r>
              <a:rPr lang="en-US" sz="2900" dirty="0" err="1"/>
              <a:t>LocalDateTime</a:t>
            </a:r>
            <a:endParaRPr lang="en-US" sz="2900" dirty="0"/>
          </a:p>
          <a:p>
            <a:pPr>
              <a:buFontTx/>
              <a:buChar char="-"/>
            </a:pPr>
            <a:endParaRPr lang="en-US" sz="700" dirty="0"/>
          </a:p>
        </p:txBody>
      </p:sp>
      <p:sp>
        <p:nvSpPr>
          <p:cNvPr id="9" name="TextBox 8">
            <a:extLst>
              <a:ext uri="{FF2B5EF4-FFF2-40B4-BE49-F238E27FC236}">
                <a16:creationId xmlns:a16="http://schemas.microsoft.com/office/drawing/2014/main" id="{E9D9DD24-A4A7-FE1D-81BA-12BA451C8380}"/>
              </a:ext>
            </a:extLst>
          </p:cNvPr>
          <p:cNvSpPr txBox="1"/>
          <p:nvPr/>
        </p:nvSpPr>
        <p:spPr>
          <a:xfrm>
            <a:off x="585611" y="5000092"/>
            <a:ext cx="5594350" cy="1077218"/>
          </a:xfrm>
          <a:prstGeom prst="rect">
            <a:avLst/>
          </a:prstGeom>
          <a:noFill/>
        </p:spPr>
        <p:txBody>
          <a:bodyPr wrap="square" rtlCol="0">
            <a:spAutoFit/>
          </a:bodyPr>
          <a:lstStyle/>
          <a:p>
            <a:r>
              <a:rPr lang="en-US" sz="1600" dirty="0" err="1"/>
              <a:t>manage_appointment</a:t>
            </a:r>
            <a:r>
              <a:rPr lang="en-US" sz="1600" dirty="0"/>
              <a:t>:</a:t>
            </a:r>
          </a:p>
          <a:p>
            <a:r>
              <a:rPr lang="en-US" sz="1600" dirty="0"/>
              <a:t>-  </a:t>
            </a:r>
            <a:r>
              <a:rPr lang="en-US" sz="1600" dirty="0" err="1"/>
              <a:t>email_address</a:t>
            </a:r>
            <a:r>
              <a:rPr lang="en-US" sz="1600" dirty="0"/>
              <a:t> : string</a:t>
            </a:r>
          </a:p>
          <a:p>
            <a:pPr>
              <a:buFontTx/>
              <a:buChar char="-"/>
            </a:pPr>
            <a:r>
              <a:rPr lang="en-US" sz="1600" dirty="0"/>
              <a:t>  password : string</a:t>
            </a:r>
          </a:p>
          <a:p>
            <a:pPr>
              <a:buFontTx/>
              <a:buChar char="-"/>
            </a:pPr>
            <a:r>
              <a:rPr lang="en-US" sz="1600" dirty="0"/>
              <a:t>  role : string</a:t>
            </a:r>
          </a:p>
        </p:txBody>
      </p:sp>
      <p:sp>
        <p:nvSpPr>
          <p:cNvPr id="13" name="TextBox 12">
            <a:extLst>
              <a:ext uri="{FF2B5EF4-FFF2-40B4-BE49-F238E27FC236}">
                <a16:creationId xmlns:a16="http://schemas.microsoft.com/office/drawing/2014/main" id="{BE7209BF-BF99-D598-3067-AAE559629ECB}"/>
              </a:ext>
            </a:extLst>
          </p:cNvPr>
          <p:cNvSpPr txBox="1"/>
          <p:nvPr/>
        </p:nvSpPr>
        <p:spPr>
          <a:xfrm>
            <a:off x="6957817" y="305068"/>
            <a:ext cx="4521200" cy="5355312"/>
          </a:xfrm>
          <a:prstGeom prst="rect">
            <a:avLst/>
          </a:prstGeom>
          <a:noFill/>
        </p:spPr>
        <p:txBody>
          <a:bodyPr wrap="square" rtlCol="0">
            <a:spAutoFit/>
          </a:bodyPr>
          <a:lstStyle/>
          <a:p>
            <a:pPr latinLnBrk="1"/>
            <a:r>
              <a:rPr lang="en-US" b="1" dirty="0"/>
              <a:t>Appointment Booking Flow</a:t>
            </a:r>
          </a:p>
          <a:p>
            <a:pPr latinLnBrk="1"/>
            <a:r>
              <a:rPr lang="en-US" dirty="0" err="1"/>
              <a:t>slot_booking</a:t>
            </a:r>
            <a:r>
              <a:rPr lang="en-US" dirty="0"/>
              <a:t>:</a:t>
            </a:r>
          </a:p>
          <a:p>
            <a:pPr latinLnBrk="1"/>
            <a:r>
              <a:rPr lang="en-US" dirty="0"/>
              <a:t>  - </a:t>
            </a:r>
            <a:r>
              <a:rPr lang="en-US" dirty="0" err="1"/>
              <a:t>slot_id</a:t>
            </a:r>
            <a:r>
              <a:rPr lang="en-US" dirty="0"/>
              <a:t>: Long</a:t>
            </a:r>
          </a:p>
          <a:p>
            <a:pPr latinLnBrk="1"/>
            <a:r>
              <a:rPr lang="en-US" dirty="0"/>
              <a:t>  - </a:t>
            </a:r>
            <a:r>
              <a:rPr lang="en-US" dirty="0" err="1"/>
              <a:t>doctor_data</a:t>
            </a:r>
            <a:r>
              <a:rPr lang="en-US" dirty="0"/>
              <a:t>:</a:t>
            </a:r>
          </a:p>
          <a:p>
            <a:pPr latinLnBrk="1"/>
            <a:r>
              <a:rPr lang="en-US" dirty="0"/>
              <a:t>    - id: Long</a:t>
            </a:r>
          </a:p>
          <a:p>
            <a:pPr latinLnBrk="1"/>
            <a:r>
              <a:rPr lang="en-US" dirty="0"/>
              <a:t>    - name: string</a:t>
            </a:r>
          </a:p>
          <a:p>
            <a:pPr latinLnBrk="1"/>
            <a:r>
              <a:rPr lang="en-US" dirty="0"/>
              <a:t>    - specialty: string</a:t>
            </a:r>
          </a:p>
          <a:p>
            <a:pPr latinLnBrk="1"/>
            <a:r>
              <a:rPr lang="en-US" dirty="0"/>
              <a:t>    - </a:t>
            </a:r>
            <a:r>
              <a:rPr lang="en-US" dirty="0" err="1"/>
              <a:t>consultationFee</a:t>
            </a:r>
            <a:r>
              <a:rPr lang="en-US" dirty="0"/>
              <a:t>: Double</a:t>
            </a:r>
          </a:p>
          <a:p>
            <a:pPr latinLnBrk="1"/>
            <a:r>
              <a:rPr lang="en-US" dirty="0"/>
              <a:t>  - </a:t>
            </a:r>
            <a:r>
              <a:rPr lang="en-US" dirty="0" err="1"/>
              <a:t>patient_data</a:t>
            </a:r>
            <a:r>
              <a:rPr lang="en-US" dirty="0"/>
              <a:t>:</a:t>
            </a:r>
          </a:p>
          <a:p>
            <a:pPr latinLnBrk="1"/>
            <a:r>
              <a:rPr lang="en-US" dirty="0"/>
              <a:t>    - id: Long</a:t>
            </a:r>
          </a:p>
          <a:p>
            <a:pPr latinLnBrk="1"/>
            <a:r>
              <a:rPr lang="en-US" dirty="0"/>
              <a:t>    - name: string</a:t>
            </a:r>
          </a:p>
          <a:p>
            <a:pPr latinLnBrk="1"/>
            <a:r>
              <a:rPr lang="en-US" dirty="0"/>
              <a:t>    - phone: string</a:t>
            </a:r>
          </a:p>
          <a:p>
            <a:pPr latinLnBrk="1"/>
            <a:r>
              <a:rPr lang="en-US" dirty="0"/>
              <a:t>  - </a:t>
            </a:r>
            <a:r>
              <a:rPr lang="en-US" dirty="0" err="1"/>
              <a:t>appointment_details</a:t>
            </a:r>
            <a:r>
              <a:rPr lang="en-US" dirty="0"/>
              <a:t>:</a:t>
            </a:r>
          </a:p>
          <a:p>
            <a:pPr latinLnBrk="1"/>
            <a:r>
              <a:rPr lang="en-US" dirty="0"/>
              <a:t>    - date: </a:t>
            </a:r>
            <a:r>
              <a:rPr lang="en-US" dirty="0" err="1"/>
              <a:t>LocalDate</a:t>
            </a:r>
            <a:endParaRPr lang="en-US" dirty="0"/>
          </a:p>
          <a:p>
            <a:pPr latinLnBrk="1"/>
            <a:r>
              <a:rPr lang="en-US" dirty="0"/>
              <a:t>    - time: </a:t>
            </a:r>
            <a:r>
              <a:rPr lang="en-US" dirty="0" err="1"/>
              <a:t>LocalTime</a:t>
            </a:r>
            <a:endParaRPr lang="en-US" dirty="0"/>
          </a:p>
          <a:p>
            <a:pPr latinLnBrk="1"/>
            <a:r>
              <a:rPr lang="en-US" dirty="0"/>
              <a:t>    - status: PENDING | CONFIRMED | COMPLETED | CANCELLED</a:t>
            </a:r>
          </a:p>
          <a:p>
            <a:pPr latinLnBrk="1"/>
            <a:r>
              <a:rPr lang="en-US" dirty="0"/>
              <a:t>    - reason: string</a:t>
            </a:r>
          </a:p>
          <a:p>
            <a:pPr latinLnBrk="1"/>
            <a:r>
              <a:rPr lang="en-US" dirty="0"/>
              <a:t>    - notes: string</a:t>
            </a:r>
          </a:p>
        </p:txBody>
      </p:sp>
    </p:spTree>
    <p:extLst>
      <p:ext uri="{BB962C8B-B14F-4D97-AF65-F5344CB8AC3E}">
        <p14:creationId xmlns:p14="http://schemas.microsoft.com/office/powerpoint/2010/main" val="640237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81389-6416-5ACA-6FFB-AE2D7E7CB92D}"/>
              </a:ext>
            </a:extLst>
          </p:cNvPr>
          <p:cNvSpPr>
            <a:spLocks noGrp="1"/>
          </p:cNvSpPr>
          <p:nvPr>
            <p:ph type="title"/>
          </p:nvPr>
        </p:nvSpPr>
        <p:spPr>
          <a:xfrm>
            <a:off x="762001" y="1524001"/>
            <a:ext cx="3047999" cy="3810000"/>
          </a:xfrm>
        </p:spPr>
        <p:txBody>
          <a:bodyPr anchor="b">
            <a:normAutofit/>
          </a:bodyPr>
          <a:lstStyle/>
          <a:p>
            <a:r>
              <a:rPr lang="en-US" dirty="0"/>
              <a:t>Overview</a:t>
            </a:r>
          </a:p>
        </p:txBody>
      </p:sp>
      <p:sp>
        <p:nvSpPr>
          <p:cNvPr id="11" name="Freeform: Shape 10">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1F9E7599-60E3-1799-5BFF-5612E0DCB7FE}"/>
              </a:ext>
            </a:extLst>
          </p:cNvPr>
          <p:cNvGraphicFramePr>
            <a:graphicFrameLocks noGrp="1"/>
          </p:cNvGraphicFramePr>
          <p:nvPr>
            <p:ph idx="1"/>
            <p:extLst>
              <p:ext uri="{D42A27DB-BD31-4B8C-83A1-F6EECF244321}">
                <p14:modId xmlns:p14="http://schemas.microsoft.com/office/powerpoint/2010/main" val="2341595009"/>
              </p:ext>
            </p:extLst>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5130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43CA9F-C830-4133-B052-7FFA92E86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B296C06-0D53-A309-CCF0-655C272422DD}"/>
              </a:ext>
            </a:extLst>
          </p:cNvPr>
          <p:cNvSpPr txBox="1"/>
          <p:nvPr/>
        </p:nvSpPr>
        <p:spPr>
          <a:xfrm>
            <a:off x="6553042" y="1931238"/>
            <a:ext cx="3657600" cy="3067050"/>
          </a:xfrm>
          <a:prstGeom prst="rect">
            <a:avLst/>
          </a:prstGeom>
        </p:spPr>
        <p:txBody>
          <a:bodyPr vert="horz" lIns="91440" tIns="45720" rIns="91440" bIns="45720" rtlCol="0" anchor="b">
            <a:normAutofit fontScale="92500" lnSpcReduction="20000"/>
          </a:bodyPr>
          <a:lstStyle/>
          <a:p>
            <a:pPr>
              <a:lnSpc>
                <a:spcPct val="90000"/>
              </a:lnSpc>
              <a:spcBef>
                <a:spcPts val="1000"/>
              </a:spcBef>
            </a:pPr>
            <a:r>
              <a:rPr lang="en-US" sz="1900" dirty="0" err="1"/>
              <a:t>organ_search_request</a:t>
            </a:r>
            <a:endParaRPr lang="en-US" sz="1900" dirty="0"/>
          </a:p>
          <a:p>
            <a:pPr>
              <a:lnSpc>
                <a:spcPct val="90000"/>
              </a:lnSpc>
              <a:spcBef>
                <a:spcPts val="1000"/>
              </a:spcBef>
            </a:pPr>
            <a:endParaRPr lang="en-US" sz="1900" dirty="0"/>
          </a:p>
          <a:p>
            <a:pPr>
              <a:lnSpc>
                <a:spcPct val="90000"/>
              </a:lnSpc>
              <a:spcBef>
                <a:spcPts val="1000"/>
              </a:spcBef>
            </a:pPr>
            <a:r>
              <a:rPr lang="en-US" sz="1900" dirty="0"/>
              <a:t>-   filter</a:t>
            </a:r>
          </a:p>
          <a:p>
            <a:pPr>
              <a:lnSpc>
                <a:spcPct val="90000"/>
              </a:lnSpc>
              <a:spcBef>
                <a:spcPts val="1000"/>
              </a:spcBef>
            </a:pPr>
            <a:r>
              <a:rPr lang="en-US" sz="1900" dirty="0"/>
              <a:t>    -   id: string</a:t>
            </a:r>
          </a:p>
          <a:p>
            <a:pPr>
              <a:lnSpc>
                <a:spcPct val="90000"/>
              </a:lnSpc>
              <a:spcBef>
                <a:spcPts val="1000"/>
              </a:spcBef>
            </a:pPr>
            <a:r>
              <a:rPr lang="en-US" sz="1900" dirty="0"/>
              <a:t>    -   name: string</a:t>
            </a:r>
          </a:p>
          <a:p>
            <a:pPr>
              <a:lnSpc>
                <a:spcPct val="90000"/>
              </a:lnSpc>
              <a:spcBef>
                <a:spcPts val="1000"/>
              </a:spcBef>
            </a:pPr>
            <a:r>
              <a:rPr lang="en-US" sz="1900" dirty="0"/>
              <a:t>    -   date: string</a:t>
            </a:r>
          </a:p>
          <a:p>
            <a:pPr>
              <a:lnSpc>
                <a:spcPct val="90000"/>
              </a:lnSpc>
              <a:spcBef>
                <a:spcPts val="1000"/>
              </a:spcBef>
            </a:pPr>
            <a:r>
              <a:rPr lang="en-US" sz="1900" dirty="0"/>
              <a:t>    -   organ: string</a:t>
            </a:r>
          </a:p>
          <a:p>
            <a:pPr>
              <a:lnSpc>
                <a:spcPct val="90000"/>
              </a:lnSpc>
              <a:spcBef>
                <a:spcPts val="1000"/>
              </a:spcBef>
            </a:pPr>
            <a:r>
              <a:rPr lang="en-US" sz="1900" dirty="0"/>
              <a:t>    -   city: string</a:t>
            </a:r>
          </a:p>
          <a:p>
            <a:pPr>
              <a:lnSpc>
                <a:spcPct val="90000"/>
              </a:lnSpc>
              <a:spcBef>
                <a:spcPts val="1000"/>
              </a:spcBef>
            </a:pPr>
            <a:r>
              <a:rPr lang="en-US" sz="1900" dirty="0"/>
              <a:t>-   data: </a:t>
            </a:r>
            <a:r>
              <a:rPr lang="en-US" sz="1900" dirty="0" err="1"/>
              <a:t>organ_data</a:t>
            </a:r>
            <a:r>
              <a:rPr lang="en-US" sz="1900" dirty="0"/>
              <a:t>[]</a:t>
            </a:r>
          </a:p>
          <a:p>
            <a:pPr>
              <a:lnSpc>
                <a:spcPct val="90000"/>
              </a:lnSpc>
              <a:spcBef>
                <a:spcPts val="1000"/>
              </a:spcBef>
            </a:pPr>
            <a:endParaRPr lang="en-US" sz="2000" dirty="0"/>
          </a:p>
        </p:txBody>
      </p:sp>
      <p:grpSp>
        <p:nvGrpSpPr>
          <p:cNvPr id="12" name="Group 11">
            <a:extLst>
              <a:ext uri="{FF2B5EF4-FFF2-40B4-BE49-F238E27FC236}">
                <a16:creationId xmlns:a16="http://schemas.microsoft.com/office/drawing/2014/main" id="{DD96CD84-9D50-432C-8C05-59E8F75509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3" name="Freeform: Shape 12">
              <a:extLst>
                <a:ext uri="{FF2B5EF4-FFF2-40B4-BE49-F238E27FC236}">
                  <a16:creationId xmlns:a16="http://schemas.microsoft.com/office/drawing/2014/main" id="{230876A4-CAFD-49D3-B139-03D1511FA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DF0CA92-AE7D-4ADE-8503-198DFDBAD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058A37DA-9351-FF8E-0297-5C3FC4F66B3A}"/>
              </a:ext>
            </a:extLst>
          </p:cNvPr>
          <p:cNvSpPr txBox="1"/>
          <p:nvPr/>
        </p:nvSpPr>
        <p:spPr>
          <a:xfrm>
            <a:off x="706206" y="71527"/>
            <a:ext cx="4553041" cy="6294031"/>
          </a:xfrm>
          <a:prstGeom prst="rect">
            <a:avLst/>
          </a:prstGeom>
          <a:noFill/>
        </p:spPr>
        <p:txBody>
          <a:bodyPr wrap="none" rtlCol="0">
            <a:spAutoFit/>
          </a:bodyPr>
          <a:lstStyle/>
          <a:p>
            <a:pPr>
              <a:spcAft>
                <a:spcPts val="600"/>
              </a:spcAft>
            </a:pPr>
            <a:r>
              <a:rPr lang="en-US" dirty="0" err="1"/>
              <a:t>organ_registration</a:t>
            </a:r>
            <a:br>
              <a:rPr lang="en-US" dirty="0"/>
            </a:br>
            <a:endParaRPr lang="en-US" dirty="0"/>
          </a:p>
          <a:p>
            <a:pPr>
              <a:spcAft>
                <a:spcPts val="600"/>
              </a:spcAft>
            </a:pPr>
            <a:r>
              <a:rPr lang="en-US" dirty="0" err="1"/>
              <a:t>organ_donor_registration</a:t>
            </a:r>
            <a:r>
              <a:rPr lang="en-US" dirty="0"/>
              <a:t>:</a:t>
            </a:r>
          </a:p>
          <a:p>
            <a:pPr>
              <a:spcAft>
                <a:spcPts val="600"/>
              </a:spcAft>
            </a:pPr>
            <a:r>
              <a:rPr lang="en-US" dirty="0"/>
              <a:t>  - </a:t>
            </a:r>
            <a:r>
              <a:rPr lang="en-US" dirty="0" err="1"/>
              <a:t>donor_id</a:t>
            </a:r>
            <a:r>
              <a:rPr lang="en-US" dirty="0"/>
              <a:t>: Long</a:t>
            </a:r>
          </a:p>
          <a:p>
            <a:pPr>
              <a:spcAft>
                <a:spcPts val="600"/>
              </a:spcAft>
            </a:pPr>
            <a:r>
              <a:rPr lang="en-US" dirty="0"/>
              <a:t>  - </a:t>
            </a:r>
            <a:r>
              <a:rPr lang="en-US" dirty="0" err="1"/>
              <a:t>personal_details</a:t>
            </a:r>
            <a:r>
              <a:rPr lang="en-US" dirty="0"/>
              <a:t>:</a:t>
            </a:r>
          </a:p>
          <a:p>
            <a:pPr>
              <a:spcAft>
                <a:spcPts val="600"/>
              </a:spcAft>
            </a:pPr>
            <a:r>
              <a:rPr lang="en-US" dirty="0"/>
              <a:t>    - name: string</a:t>
            </a:r>
          </a:p>
          <a:p>
            <a:pPr>
              <a:spcAft>
                <a:spcPts val="600"/>
              </a:spcAft>
            </a:pPr>
            <a:r>
              <a:rPr lang="en-US" dirty="0"/>
              <a:t>    - age: Integer</a:t>
            </a:r>
          </a:p>
          <a:p>
            <a:pPr>
              <a:spcAft>
                <a:spcPts val="600"/>
              </a:spcAft>
            </a:pPr>
            <a:r>
              <a:rPr lang="en-US" dirty="0"/>
              <a:t>    - gender: MALE | FEMALE | OTHER</a:t>
            </a:r>
          </a:p>
          <a:p>
            <a:pPr>
              <a:spcAft>
                <a:spcPts val="600"/>
              </a:spcAft>
            </a:pPr>
            <a:r>
              <a:rPr lang="en-US" dirty="0"/>
              <a:t>    - </a:t>
            </a:r>
            <a:r>
              <a:rPr lang="en-US" dirty="0" err="1"/>
              <a:t>bloodGroup</a:t>
            </a:r>
            <a:r>
              <a:rPr lang="en-US" dirty="0"/>
              <a:t>: string</a:t>
            </a:r>
          </a:p>
          <a:p>
            <a:pPr>
              <a:spcAft>
                <a:spcPts val="600"/>
              </a:spcAft>
            </a:pPr>
            <a:r>
              <a:rPr lang="en-US" dirty="0"/>
              <a:t>    - </a:t>
            </a:r>
            <a:r>
              <a:rPr lang="en-US" dirty="0" err="1"/>
              <a:t>contactNumber</a:t>
            </a:r>
            <a:r>
              <a:rPr lang="en-US" dirty="0"/>
              <a:t>: string</a:t>
            </a:r>
          </a:p>
          <a:p>
            <a:pPr>
              <a:spcAft>
                <a:spcPts val="600"/>
              </a:spcAft>
            </a:pPr>
            <a:r>
              <a:rPr lang="en-US" dirty="0"/>
              <a:t>    - email: string</a:t>
            </a:r>
          </a:p>
          <a:p>
            <a:pPr>
              <a:spcAft>
                <a:spcPts val="600"/>
              </a:spcAft>
            </a:pPr>
            <a:r>
              <a:rPr lang="en-US" dirty="0"/>
              <a:t>  - </a:t>
            </a:r>
            <a:r>
              <a:rPr lang="en-US" dirty="0" err="1"/>
              <a:t>donation_details</a:t>
            </a:r>
            <a:r>
              <a:rPr lang="en-US" dirty="0"/>
              <a:t>:</a:t>
            </a:r>
          </a:p>
          <a:p>
            <a:pPr>
              <a:spcAft>
                <a:spcPts val="600"/>
              </a:spcAft>
            </a:pPr>
            <a:r>
              <a:rPr lang="en-US" dirty="0"/>
              <a:t>    - </a:t>
            </a:r>
            <a:r>
              <a:rPr lang="en-US" dirty="0" err="1"/>
              <a:t>organsToDonate</a:t>
            </a:r>
            <a:r>
              <a:rPr lang="en-US" dirty="0"/>
              <a:t>: string</a:t>
            </a:r>
          </a:p>
          <a:p>
            <a:pPr>
              <a:spcAft>
                <a:spcPts val="600"/>
              </a:spcAft>
            </a:pPr>
            <a:r>
              <a:rPr lang="en-US" dirty="0"/>
              <a:t>    - </a:t>
            </a:r>
            <a:r>
              <a:rPr lang="en-US" dirty="0" err="1"/>
              <a:t>medicalConditions</a:t>
            </a:r>
            <a:r>
              <a:rPr lang="en-US" dirty="0"/>
              <a:t>: string</a:t>
            </a:r>
          </a:p>
          <a:p>
            <a:pPr>
              <a:spcAft>
                <a:spcPts val="600"/>
              </a:spcAft>
            </a:pPr>
            <a:r>
              <a:rPr lang="en-US" dirty="0"/>
              <a:t>    - </a:t>
            </a:r>
            <a:r>
              <a:rPr lang="en-US" dirty="0" err="1"/>
              <a:t>isActive</a:t>
            </a:r>
            <a:r>
              <a:rPr lang="en-US" dirty="0"/>
              <a:t>: </a:t>
            </a:r>
            <a:r>
              <a:rPr lang="en-US" dirty="0" err="1"/>
              <a:t>boolean</a:t>
            </a:r>
            <a:endParaRPr lang="en-US" dirty="0"/>
          </a:p>
          <a:p>
            <a:pPr>
              <a:spcAft>
                <a:spcPts val="600"/>
              </a:spcAft>
            </a:pPr>
            <a:r>
              <a:rPr lang="en-US" dirty="0"/>
              <a:t>    - </a:t>
            </a:r>
            <a:r>
              <a:rPr lang="en-US" dirty="0" err="1"/>
              <a:t>registrationDate</a:t>
            </a:r>
            <a:r>
              <a:rPr lang="en-US" dirty="0"/>
              <a:t>: </a:t>
            </a:r>
            <a:r>
              <a:rPr lang="en-US" dirty="0" err="1"/>
              <a:t>LocalDate</a:t>
            </a:r>
            <a:br>
              <a:rPr lang="en-US" sz="2000" dirty="0"/>
            </a:br>
            <a:endParaRPr lang="en-US" sz="2000" dirty="0"/>
          </a:p>
          <a:p>
            <a:pPr>
              <a:spcAft>
                <a:spcPts val="600"/>
              </a:spcAft>
            </a:pPr>
            <a:endParaRPr lang="en-US" sz="2000" dirty="0"/>
          </a:p>
        </p:txBody>
      </p:sp>
    </p:spTree>
    <p:extLst>
      <p:ext uri="{BB962C8B-B14F-4D97-AF65-F5344CB8AC3E}">
        <p14:creationId xmlns:p14="http://schemas.microsoft.com/office/powerpoint/2010/main" val="784033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987703-5A9F-082F-C99A-280B57EDA8E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52ECEB1-D457-F061-E746-39F89CE81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65FEC25-0F32-96C1-05F8-7655897EFA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1" name="Freeform: Shape 10">
              <a:extLst>
                <a:ext uri="{FF2B5EF4-FFF2-40B4-BE49-F238E27FC236}">
                  <a16:creationId xmlns:a16="http://schemas.microsoft.com/office/drawing/2014/main" id="{46BD02AF-1A74-5F2E-A132-3A9CB3AB7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00"/>
            </a:p>
          </p:txBody>
        </p:sp>
        <p:sp>
          <p:nvSpPr>
            <p:cNvPr id="12" name="Freeform: Shape 11">
              <a:extLst>
                <a:ext uri="{FF2B5EF4-FFF2-40B4-BE49-F238E27FC236}">
                  <a16:creationId xmlns:a16="http://schemas.microsoft.com/office/drawing/2014/main" id="{794DFBF8-0561-CB41-3723-82A327037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00"/>
            </a:p>
          </p:txBody>
        </p:sp>
      </p:grpSp>
      <p:sp>
        <p:nvSpPr>
          <p:cNvPr id="7" name="Title 1">
            <a:extLst>
              <a:ext uri="{FF2B5EF4-FFF2-40B4-BE49-F238E27FC236}">
                <a16:creationId xmlns:a16="http://schemas.microsoft.com/office/drawing/2014/main" id="{F3EB015C-116D-02D1-10B0-4E33C87018DF}"/>
              </a:ext>
            </a:extLst>
          </p:cNvPr>
          <p:cNvSpPr>
            <a:spLocks noGrp="1"/>
          </p:cNvSpPr>
          <p:nvPr>
            <p:ph idx="1"/>
          </p:nvPr>
        </p:nvSpPr>
        <p:spPr>
          <a:xfrm>
            <a:off x="879475" y="745068"/>
            <a:ext cx="5781675" cy="1535488"/>
          </a:xfrm>
        </p:spPr>
        <p:txBody>
          <a:bodyPr anchor="ctr">
            <a:noAutofit/>
          </a:bodyPr>
          <a:lstStyle/>
          <a:p>
            <a:pPr marL="0" indent="0">
              <a:buNone/>
            </a:pPr>
            <a:r>
              <a:rPr lang="en-US" sz="1800" dirty="0" err="1"/>
              <a:t>view_medical_history</a:t>
            </a:r>
            <a:endParaRPr lang="en-US" sz="1800" dirty="0"/>
          </a:p>
          <a:p>
            <a:pPr marL="0" indent="0">
              <a:buNone/>
            </a:pPr>
            <a:r>
              <a:rPr lang="en-US" sz="1800" dirty="0"/>
              <a:t>-   filter:</a:t>
            </a:r>
          </a:p>
          <a:p>
            <a:pPr marL="0" indent="0">
              <a:buNone/>
            </a:pPr>
            <a:r>
              <a:rPr lang="en-US" sz="1800" dirty="0"/>
              <a:t>-   id?: string</a:t>
            </a:r>
          </a:p>
          <a:p>
            <a:pPr>
              <a:buFontTx/>
              <a:buChar char="-"/>
            </a:pPr>
            <a:r>
              <a:rPr lang="en-US" sz="1800" dirty="0"/>
              <a:t>name?: string </a:t>
            </a:r>
          </a:p>
          <a:p>
            <a:pPr>
              <a:buFontTx/>
              <a:buChar char="-"/>
            </a:pPr>
            <a:r>
              <a:rPr lang="en-US" sz="1800" dirty="0"/>
              <a:t>email?: string</a:t>
            </a:r>
          </a:p>
          <a:p>
            <a:pPr marL="0" indent="0">
              <a:buNone/>
            </a:pPr>
            <a:r>
              <a:rPr lang="en-US" sz="1800" dirty="0"/>
              <a:t>-   data: </a:t>
            </a:r>
            <a:r>
              <a:rPr lang="en-US" sz="1800" dirty="0" err="1"/>
              <a:t>patient_medical_record</a:t>
            </a:r>
            <a:r>
              <a:rPr lang="en-US" sz="1800" dirty="0"/>
              <a:t> []</a:t>
            </a:r>
          </a:p>
          <a:p>
            <a:pPr marL="0" indent="0">
              <a:buNone/>
            </a:pPr>
            <a:r>
              <a:rPr lang="en-US" sz="1800" dirty="0"/>
              <a:t>-   </a:t>
            </a:r>
            <a:r>
              <a:rPr lang="en-US" sz="1800" dirty="0" err="1"/>
              <a:t>medical_record_registration</a:t>
            </a:r>
            <a:br>
              <a:rPr lang="en-US" sz="1800" dirty="0"/>
            </a:br>
            <a:endParaRPr lang="en-US" sz="1800" dirty="0"/>
          </a:p>
        </p:txBody>
      </p:sp>
      <p:sp>
        <p:nvSpPr>
          <p:cNvPr id="9" name="TextBox 8">
            <a:extLst>
              <a:ext uri="{FF2B5EF4-FFF2-40B4-BE49-F238E27FC236}">
                <a16:creationId xmlns:a16="http://schemas.microsoft.com/office/drawing/2014/main" id="{0E10F951-F6E9-6610-8923-2DD3A417E865}"/>
              </a:ext>
            </a:extLst>
          </p:cNvPr>
          <p:cNvSpPr txBox="1"/>
          <p:nvPr/>
        </p:nvSpPr>
        <p:spPr>
          <a:xfrm>
            <a:off x="4509283" y="4019660"/>
            <a:ext cx="2460449" cy="923330"/>
          </a:xfrm>
          <a:prstGeom prst="rect">
            <a:avLst/>
          </a:prstGeom>
          <a:noFill/>
        </p:spPr>
        <p:txBody>
          <a:bodyPr wrap="square" rtlCol="0">
            <a:spAutoFit/>
          </a:bodyPr>
          <a:lstStyle/>
          <a:p>
            <a:r>
              <a:rPr lang="en-US" dirty="0" err="1"/>
              <a:t>slot_booking</a:t>
            </a:r>
            <a:endParaRPr lang="en-US" dirty="0"/>
          </a:p>
          <a:p>
            <a:r>
              <a:rPr lang="en-US" dirty="0"/>
              <a:t>-   </a:t>
            </a:r>
            <a:r>
              <a:rPr lang="en-US" dirty="0" err="1"/>
              <a:t>slot_details</a:t>
            </a:r>
            <a:endParaRPr lang="en-US" dirty="0"/>
          </a:p>
          <a:p>
            <a:r>
              <a:rPr lang="en-US" dirty="0"/>
              <a:t>-   </a:t>
            </a:r>
            <a:r>
              <a:rPr lang="en-US" dirty="0" err="1"/>
              <a:t>add_slot</a:t>
            </a:r>
            <a:endParaRPr lang="en-US" dirty="0"/>
          </a:p>
        </p:txBody>
      </p:sp>
      <p:sp>
        <p:nvSpPr>
          <p:cNvPr id="13" name="TextBox 12">
            <a:extLst>
              <a:ext uri="{FF2B5EF4-FFF2-40B4-BE49-F238E27FC236}">
                <a16:creationId xmlns:a16="http://schemas.microsoft.com/office/drawing/2014/main" id="{16D44B00-8EDE-6FE2-B950-95D90D5EDEAC}"/>
              </a:ext>
            </a:extLst>
          </p:cNvPr>
          <p:cNvSpPr txBox="1"/>
          <p:nvPr/>
        </p:nvSpPr>
        <p:spPr>
          <a:xfrm>
            <a:off x="6661150" y="474345"/>
            <a:ext cx="4521200" cy="5909310"/>
          </a:xfrm>
          <a:prstGeom prst="rect">
            <a:avLst/>
          </a:prstGeom>
          <a:noFill/>
        </p:spPr>
        <p:txBody>
          <a:bodyPr wrap="square" rtlCol="0">
            <a:spAutoFit/>
          </a:bodyPr>
          <a:lstStyle/>
          <a:p>
            <a:r>
              <a:rPr lang="en-US" dirty="0" err="1"/>
              <a:t>medical_record_flow</a:t>
            </a:r>
            <a:r>
              <a:rPr lang="en-US" dirty="0"/>
              <a:t>:</a:t>
            </a:r>
          </a:p>
          <a:p>
            <a:r>
              <a:rPr lang="en-US" dirty="0"/>
              <a:t>  - </a:t>
            </a:r>
            <a:r>
              <a:rPr lang="en-US" dirty="0" err="1"/>
              <a:t>record_id</a:t>
            </a:r>
            <a:r>
              <a:rPr lang="en-US" dirty="0"/>
              <a:t>: Long</a:t>
            </a:r>
          </a:p>
          <a:p>
            <a:r>
              <a:rPr lang="en-US" dirty="0"/>
              <a:t>  - </a:t>
            </a:r>
            <a:r>
              <a:rPr lang="en-US" dirty="0" err="1"/>
              <a:t>patient_data</a:t>
            </a:r>
            <a:r>
              <a:rPr lang="en-US" dirty="0"/>
              <a:t>:</a:t>
            </a:r>
          </a:p>
          <a:p>
            <a:r>
              <a:rPr lang="en-US" dirty="0"/>
              <a:t>    - id: Long</a:t>
            </a:r>
          </a:p>
          <a:p>
            <a:r>
              <a:rPr lang="en-US" dirty="0"/>
              <a:t>    - name: string</a:t>
            </a:r>
          </a:p>
          <a:p>
            <a:r>
              <a:rPr lang="en-US" dirty="0"/>
              <a:t>    - </a:t>
            </a:r>
            <a:r>
              <a:rPr lang="en-US" dirty="0" err="1"/>
              <a:t>bloodGroup</a:t>
            </a:r>
            <a:r>
              <a:rPr lang="en-US" dirty="0"/>
              <a:t>: string</a:t>
            </a:r>
          </a:p>
          <a:p>
            <a:r>
              <a:rPr lang="en-US" dirty="0"/>
              <a:t>  - </a:t>
            </a:r>
            <a:r>
              <a:rPr lang="en-US" dirty="0" err="1"/>
              <a:t>doctor_data</a:t>
            </a:r>
            <a:r>
              <a:rPr lang="en-US" dirty="0"/>
              <a:t>:</a:t>
            </a:r>
          </a:p>
          <a:p>
            <a:r>
              <a:rPr lang="en-US" dirty="0"/>
              <a:t>    - id: Long</a:t>
            </a:r>
          </a:p>
          <a:p>
            <a:r>
              <a:rPr lang="en-US" dirty="0"/>
              <a:t>    - name: string</a:t>
            </a:r>
          </a:p>
          <a:p>
            <a:r>
              <a:rPr lang="en-US" dirty="0"/>
              <a:t>    - specialty: string</a:t>
            </a:r>
          </a:p>
          <a:p>
            <a:r>
              <a:rPr lang="en-US" dirty="0"/>
              <a:t>  - </a:t>
            </a:r>
            <a:r>
              <a:rPr lang="en-US" dirty="0" err="1"/>
              <a:t>medical_data</a:t>
            </a:r>
            <a:r>
              <a:rPr lang="en-US" dirty="0"/>
              <a:t>:</a:t>
            </a:r>
          </a:p>
          <a:p>
            <a:r>
              <a:rPr lang="en-US" dirty="0"/>
              <a:t>    - </a:t>
            </a:r>
            <a:r>
              <a:rPr lang="en-US" dirty="0" err="1"/>
              <a:t>visitDate</a:t>
            </a:r>
            <a:r>
              <a:rPr lang="en-US" dirty="0"/>
              <a:t>: </a:t>
            </a:r>
            <a:r>
              <a:rPr lang="en-US" dirty="0" err="1"/>
              <a:t>LocalDate</a:t>
            </a:r>
            <a:endParaRPr lang="en-US" dirty="0"/>
          </a:p>
          <a:p>
            <a:r>
              <a:rPr lang="en-US" dirty="0"/>
              <a:t>    - symptoms: string</a:t>
            </a:r>
          </a:p>
          <a:p>
            <a:r>
              <a:rPr lang="en-US" dirty="0"/>
              <a:t>    - diagnosis: string</a:t>
            </a:r>
          </a:p>
          <a:p>
            <a:r>
              <a:rPr lang="en-US" dirty="0"/>
              <a:t>    - prescription: string</a:t>
            </a:r>
          </a:p>
          <a:p>
            <a:r>
              <a:rPr lang="en-US" dirty="0"/>
              <a:t>    - </a:t>
            </a:r>
            <a:r>
              <a:rPr lang="en-US" dirty="0" err="1"/>
              <a:t>testResults</a:t>
            </a:r>
            <a:r>
              <a:rPr lang="en-US" dirty="0"/>
              <a:t>: string</a:t>
            </a:r>
          </a:p>
          <a:p>
            <a:r>
              <a:rPr lang="en-US" dirty="0"/>
              <a:t>  - </a:t>
            </a:r>
            <a:r>
              <a:rPr lang="en-US" dirty="0" err="1"/>
              <a:t>vital_signs</a:t>
            </a:r>
            <a:r>
              <a:rPr lang="en-US" dirty="0"/>
              <a:t>:</a:t>
            </a:r>
          </a:p>
          <a:p>
            <a:r>
              <a:rPr lang="en-US" dirty="0"/>
              <a:t>    - </a:t>
            </a:r>
            <a:r>
              <a:rPr lang="en-US" dirty="0" err="1"/>
              <a:t>bloodPressure</a:t>
            </a:r>
            <a:r>
              <a:rPr lang="en-US" dirty="0"/>
              <a:t>: string</a:t>
            </a:r>
          </a:p>
          <a:p>
            <a:r>
              <a:rPr lang="en-US" dirty="0"/>
              <a:t>    - temperature: Double</a:t>
            </a:r>
          </a:p>
          <a:p>
            <a:r>
              <a:rPr lang="en-US" dirty="0"/>
              <a:t>    - </a:t>
            </a:r>
            <a:r>
              <a:rPr lang="en-US" dirty="0" err="1"/>
              <a:t>heartRate</a:t>
            </a:r>
            <a:r>
              <a:rPr lang="en-US" dirty="0"/>
              <a:t>: Integer</a:t>
            </a:r>
          </a:p>
          <a:p>
            <a:r>
              <a:rPr lang="en-US" dirty="0"/>
              <a:t>    - weight: Double</a:t>
            </a:r>
          </a:p>
        </p:txBody>
      </p:sp>
      <p:sp>
        <p:nvSpPr>
          <p:cNvPr id="2" name="TextBox 1">
            <a:extLst>
              <a:ext uri="{FF2B5EF4-FFF2-40B4-BE49-F238E27FC236}">
                <a16:creationId xmlns:a16="http://schemas.microsoft.com/office/drawing/2014/main" id="{A431CD46-5C30-FF83-63A8-50707D6ADB61}"/>
              </a:ext>
            </a:extLst>
          </p:cNvPr>
          <p:cNvSpPr txBox="1"/>
          <p:nvPr/>
        </p:nvSpPr>
        <p:spPr>
          <a:xfrm>
            <a:off x="346780" y="3025624"/>
            <a:ext cx="3705588" cy="3416320"/>
          </a:xfrm>
          <a:prstGeom prst="rect">
            <a:avLst/>
          </a:prstGeom>
          <a:noFill/>
        </p:spPr>
        <p:txBody>
          <a:bodyPr wrap="square" rtlCol="0">
            <a:spAutoFit/>
          </a:bodyPr>
          <a:lstStyle/>
          <a:p>
            <a:r>
              <a:rPr lang="en-US" dirty="0" err="1"/>
              <a:t>slot_management</a:t>
            </a:r>
            <a:r>
              <a:rPr lang="en-US" dirty="0"/>
              <a:t>:</a:t>
            </a:r>
          </a:p>
          <a:p>
            <a:r>
              <a:rPr lang="en-US" dirty="0"/>
              <a:t>  - </a:t>
            </a:r>
            <a:r>
              <a:rPr lang="en-US" dirty="0" err="1"/>
              <a:t>slot_id</a:t>
            </a:r>
            <a:r>
              <a:rPr lang="en-US" dirty="0"/>
              <a:t>: Long</a:t>
            </a:r>
          </a:p>
          <a:p>
            <a:r>
              <a:rPr lang="en-US" dirty="0"/>
              <a:t>  - </a:t>
            </a:r>
            <a:r>
              <a:rPr lang="en-US" dirty="0" err="1"/>
              <a:t>doctor_details</a:t>
            </a:r>
            <a:r>
              <a:rPr lang="en-US" dirty="0"/>
              <a:t>:</a:t>
            </a:r>
          </a:p>
          <a:p>
            <a:r>
              <a:rPr lang="en-US" dirty="0"/>
              <a:t>    - id: Long</a:t>
            </a:r>
          </a:p>
          <a:p>
            <a:r>
              <a:rPr lang="en-US" dirty="0"/>
              <a:t>    - name: string</a:t>
            </a:r>
          </a:p>
          <a:p>
            <a:r>
              <a:rPr lang="en-US" dirty="0"/>
              <a:t>    - specialty: string</a:t>
            </a:r>
          </a:p>
          <a:p>
            <a:r>
              <a:rPr lang="en-US" dirty="0"/>
              <a:t>  - </a:t>
            </a:r>
            <a:r>
              <a:rPr lang="en-US" dirty="0" err="1"/>
              <a:t>slot_timing</a:t>
            </a:r>
            <a:r>
              <a:rPr lang="en-US" dirty="0"/>
              <a:t>:</a:t>
            </a:r>
          </a:p>
          <a:p>
            <a:r>
              <a:rPr lang="en-US" dirty="0"/>
              <a:t>    - </a:t>
            </a:r>
            <a:r>
              <a:rPr lang="en-US" dirty="0" err="1"/>
              <a:t>slotDate</a:t>
            </a:r>
            <a:r>
              <a:rPr lang="en-US" dirty="0"/>
              <a:t>: </a:t>
            </a:r>
            <a:r>
              <a:rPr lang="en-US" dirty="0" err="1"/>
              <a:t>LocalDate</a:t>
            </a:r>
            <a:endParaRPr lang="en-US" dirty="0"/>
          </a:p>
          <a:p>
            <a:r>
              <a:rPr lang="en-US" dirty="0"/>
              <a:t>    - </a:t>
            </a:r>
            <a:r>
              <a:rPr lang="en-US" dirty="0" err="1"/>
              <a:t>slotTime</a:t>
            </a:r>
            <a:r>
              <a:rPr lang="en-US" dirty="0"/>
              <a:t>: </a:t>
            </a:r>
            <a:r>
              <a:rPr lang="en-US" dirty="0" err="1"/>
              <a:t>LocalTime</a:t>
            </a:r>
            <a:endParaRPr lang="en-US" dirty="0"/>
          </a:p>
          <a:p>
            <a:r>
              <a:rPr lang="en-US" dirty="0"/>
              <a:t>    - </a:t>
            </a:r>
            <a:r>
              <a:rPr lang="en-US" dirty="0" err="1"/>
              <a:t>durationMinutes</a:t>
            </a:r>
            <a:r>
              <a:rPr lang="en-US" dirty="0"/>
              <a:t>: Integer</a:t>
            </a:r>
          </a:p>
          <a:p>
            <a:r>
              <a:rPr lang="en-US" dirty="0"/>
              <a:t>  - availability:</a:t>
            </a:r>
          </a:p>
          <a:p>
            <a:r>
              <a:rPr lang="en-US" dirty="0"/>
              <a:t>    - </a:t>
            </a:r>
            <a:r>
              <a:rPr lang="en-US" dirty="0" err="1"/>
              <a:t>isAvailable</a:t>
            </a:r>
            <a:r>
              <a:rPr lang="en-US" dirty="0"/>
              <a:t>: </a:t>
            </a:r>
            <a:r>
              <a:rPr lang="en-US" dirty="0" err="1"/>
              <a:t>boolean</a:t>
            </a:r>
            <a:endParaRPr lang="en-US" dirty="0"/>
          </a:p>
        </p:txBody>
      </p:sp>
    </p:spTree>
    <p:extLst>
      <p:ext uri="{BB962C8B-B14F-4D97-AF65-F5344CB8AC3E}">
        <p14:creationId xmlns:p14="http://schemas.microsoft.com/office/powerpoint/2010/main" val="1655511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5DD2EF-FA38-043E-0249-B7622E7542A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D33FE2-535C-51C9-1256-B656458C8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0FB4C-C299-2EC3-2555-351F949E915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Step 4</a:t>
            </a:r>
          </a:p>
        </p:txBody>
      </p:sp>
      <p:sp>
        <p:nvSpPr>
          <p:cNvPr id="3" name="Content Placeholder 2">
            <a:extLst>
              <a:ext uri="{FF2B5EF4-FFF2-40B4-BE49-F238E27FC236}">
                <a16:creationId xmlns:a16="http://schemas.microsoft.com/office/drawing/2014/main" id="{2BA53AE7-2073-C7D6-0A80-3A1DC14D8E2A}"/>
              </a:ext>
            </a:extLst>
          </p:cNvPr>
          <p:cNvSpPr>
            <a:spLocks noGrp="1"/>
          </p:cNvSpPr>
          <p:nvPr>
            <p:ph idx="1"/>
          </p:nvPr>
        </p:nvSpPr>
        <p:spPr>
          <a:xfrm>
            <a:off x="2324429" y="5033960"/>
            <a:ext cx="7543140" cy="1062040"/>
          </a:xfrm>
        </p:spPr>
        <p:txBody>
          <a:bodyPr vert="horz" lIns="91440" tIns="45720" rIns="91440" bIns="45720" rtlCol="0">
            <a:normAutofit/>
          </a:bodyPr>
          <a:lstStyle/>
          <a:p>
            <a:pPr marL="0" indent="0" algn="ctr">
              <a:buNone/>
            </a:pPr>
            <a:r>
              <a:rPr lang="en-US" sz="2400" dirty="0"/>
              <a:t>Define the logic of processes</a:t>
            </a:r>
          </a:p>
        </p:txBody>
      </p:sp>
      <p:sp>
        <p:nvSpPr>
          <p:cNvPr id="10" name="Freeform: Shape 9">
            <a:extLst>
              <a:ext uri="{FF2B5EF4-FFF2-40B4-BE49-F238E27FC236}">
                <a16:creationId xmlns:a16="http://schemas.microsoft.com/office/drawing/2014/main" id="{F132B36B-9D80-E76B-A1A2-2AB9A794B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8629D34-2D0D-1D54-E03E-BC481D019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4164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D37E13-1998-4BBE-6A66-320F85DACF07}"/>
              </a:ext>
            </a:extLst>
          </p:cNvPr>
          <p:cNvSpPr>
            <a:spLocks noGrp="1"/>
          </p:cNvSpPr>
          <p:nvPr>
            <p:ph type="title"/>
          </p:nvPr>
        </p:nvSpPr>
        <p:spPr>
          <a:xfrm>
            <a:off x="7619523" y="885825"/>
            <a:ext cx="3810001" cy="1901824"/>
          </a:xfrm>
        </p:spPr>
        <p:txBody>
          <a:bodyPr anchor="b">
            <a:normAutofit fontScale="90000"/>
          </a:bodyPr>
          <a:lstStyle/>
          <a:p>
            <a:r>
              <a:rPr lang="en-US" dirty="0"/>
              <a:t>Logic Process of our Login Portal</a:t>
            </a:r>
          </a:p>
        </p:txBody>
      </p:sp>
      <p:pic>
        <p:nvPicPr>
          <p:cNvPr id="5" name="Content Placeholder 4">
            <a:extLst>
              <a:ext uri="{FF2B5EF4-FFF2-40B4-BE49-F238E27FC236}">
                <a16:creationId xmlns:a16="http://schemas.microsoft.com/office/drawing/2014/main" id="{505F03EF-0CFF-41D0-32B7-A4F12DA5DD38}"/>
              </a:ext>
            </a:extLst>
          </p:cNvPr>
          <p:cNvPicPr>
            <a:picLocks noChangeAspect="1"/>
          </p:cNvPicPr>
          <p:nvPr/>
        </p:nvPicPr>
        <p:blipFill>
          <a:blip r:embed="rId2"/>
          <a:stretch>
            <a:fillRect/>
          </a:stretch>
        </p:blipFill>
        <p:spPr>
          <a:xfrm>
            <a:off x="762000" y="1189071"/>
            <a:ext cx="6095047" cy="4479858"/>
          </a:xfrm>
          <a:prstGeom prst="rect">
            <a:avLst/>
          </a:prstGeom>
        </p:spPr>
      </p:pic>
      <p:sp>
        <p:nvSpPr>
          <p:cNvPr id="9" name="Content Placeholder 8">
            <a:extLst>
              <a:ext uri="{FF2B5EF4-FFF2-40B4-BE49-F238E27FC236}">
                <a16:creationId xmlns:a16="http://schemas.microsoft.com/office/drawing/2014/main" id="{7F943E7B-AF98-C6F5-EFEE-052B3F2FE489}"/>
              </a:ext>
            </a:extLst>
          </p:cNvPr>
          <p:cNvSpPr>
            <a:spLocks noGrp="1"/>
          </p:cNvSpPr>
          <p:nvPr>
            <p:ph idx="1"/>
          </p:nvPr>
        </p:nvSpPr>
        <p:spPr>
          <a:xfrm>
            <a:off x="7619524" y="3047999"/>
            <a:ext cx="3810000" cy="3048001"/>
          </a:xfrm>
        </p:spPr>
        <p:txBody>
          <a:bodyPr>
            <a:normAutofit/>
          </a:bodyPr>
          <a:lstStyle/>
          <a:p>
            <a:r>
              <a:rPr lang="en-US" dirty="0"/>
              <a:t>Login credentials either validate a patient account or doctor account</a:t>
            </a:r>
          </a:p>
          <a:p>
            <a:r>
              <a:rPr lang="en-US" dirty="0"/>
              <a:t>Based on account, there are different viewing options.</a:t>
            </a:r>
          </a:p>
        </p:txBody>
      </p:sp>
    </p:spTree>
    <p:extLst>
      <p:ext uri="{BB962C8B-B14F-4D97-AF65-F5344CB8AC3E}">
        <p14:creationId xmlns:p14="http://schemas.microsoft.com/office/powerpoint/2010/main" val="2555793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51F085-20C9-BBE9-86B4-DB301B7E9F6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664A07-711E-7D28-E567-611F71886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D0D82-E168-B9E2-F7C0-3600C920538E}"/>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Step 5</a:t>
            </a:r>
          </a:p>
        </p:txBody>
      </p:sp>
      <p:sp>
        <p:nvSpPr>
          <p:cNvPr id="3" name="Content Placeholder 2">
            <a:extLst>
              <a:ext uri="{FF2B5EF4-FFF2-40B4-BE49-F238E27FC236}">
                <a16:creationId xmlns:a16="http://schemas.microsoft.com/office/drawing/2014/main" id="{DBBF6E67-9F15-698D-F7B1-A6951DCFDC11}"/>
              </a:ext>
            </a:extLst>
          </p:cNvPr>
          <p:cNvSpPr>
            <a:spLocks noGrp="1"/>
          </p:cNvSpPr>
          <p:nvPr>
            <p:ph idx="1"/>
          </p:nvPr>
        </p:nvSpPr>
        <p:spPr>
          <a:xfrm>
            <a:off x="2324429" y="5033960"/>
            <a:ext cx="7543140" cy="1062040"/>
          </a:xfrm>
        </p:spPr>
        <p:txBody>
          <a:bodyPr vert="horz" lIns="91440" tIns="45720" rIns="91440" bIns="45720" rtlCol="0">
            <a:normAutofit/>
          </a:bodyPr>
          <a:lstStyle/>
          <a:p>
            <a:pPr marL="0" indent="0" algn="ctr">
              <a:buNone/>
            </a:pPr>
            <a:r>
              <a:rPr lang="en-US" sz="2400" dirty="0"/>
              <a:t>Define the Data Storage</a:t>
            </a:r>
          </a:p>
        </p:txBody>
      </p:sp>
      <p:sp>
        <p:nvSpPr>
          <p:cNvPr id="10" name="Freeform: Shape 9">
            <a:extLst>
              <a:ext uri="{FF2B5EF4-FFF2-40B4-BE49-F238E27FC236}">
                <a16:creationId xmlns:a16="http://schemas.microsoft.com/office/drawing/2014/main" id="{30C7BE2F-582C-251B-F80B-2B4C5AE08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08BAB4B3-FD7F-6AB4-3C2A-446CA88E16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513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at is MySQL?">
            <a:extLst>
              <a:ext uri="{FF2B5EF4-FFF2-40B4-BE49-F238E27FC236}">
                <a16:creationId xmlns:a16="http://schemas.microsoft.com/office/drawing/2014/main" id="{DA9F775C-C0B6-3C1A-5BB0-2845FAD6CF3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l="2170" r="12330"/>
          <a:stretch>
            <a:fillRect/>
          </a:stretch>
        </p:blipFill>
        <p:spPr bwMode="auto">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noFill/>
          <a:effectLst>
            <a:outerShdw blurRad="381000" dist="1524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036" name="Freeform: Shape 1035">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C26D9E8-78FA-343E-984A-C1CBFA699188}"/>
              </a:ext>
            </a:extLst>
          </p:cNvPr>
          <p:cNvSpPr>
            <a:spLocks noGrp="1"/>
          </p:cNvSpPr>
          <p:nvPr>
            <p:ph type="title"/>
          </p:nvPr>
        </p:nvSpPr>
        <p:spPr>
          <a:xfrm>
            <a:off x="761999" y="1514475"/>
            <a:ext cx="8381999" cy="1995487"/>
          </a:xfrm>
        </p:spPr>
        <p:txBody>
          <a:bodyPr vert="horz" lIns="91440" tIns="45720" rIns="91440" bIns="45720" rtlCol="0" anchor="b" anchorCtr="0">
            <a:normAutofit/>
          </a:bodyPr>
          <a:lstStyle/>
          <a:p>
            <a:r>
              <a:rPr lang="en-US" sz="6800"/>
              <a:t>Data Storage Solution</a:t>
            </a:r>
          </a:p>
        </p:txBody>
      </p:sp>
      <p:sp>
        <p:nvSpPr>
          <p:cNvPr id="3" name="Content Placeholder 2">
            <a:extLst>
              <a:ext uri="{FF2B5EF4-FFF2-40B4-BE49-F238E27FC236}">
                <a16:creationId xmlns:a16="http://schemas.microsoft.com/office/drawing/2014/main" id="{A95D4043-B39D-5926-8F3C-128D9513156C}"/>
              </a:ext>
            </a:extLst>
          </p:cNvPr>
          <p:cNvSpPr>
            <a:spLocks noGrp="1"/>
          </p:cNvSpPr>
          <p:nvPr>
            <p:ph idx="1"/>
          </p:nvPr>
        </p:nvSpPr>
        <p:spPr>
          <a:xfrm>
            <a:off x="762000" y="3809999"/>
            <a:ext cx="8382000" cy="1338471"/>
          </a:xfrm>
        </p:spPr>
        <p:txBody>
          <a:bodyPr vert="horz" lIns="91440" tIns="45720" rIns="91440" bIns="45720" rtlCol="0">
            <a:normAutofit/>
          </a:bodyPr>
          <a:lstStyle/>
          <a:p>
            <a:pPr marL="0" indent="0">
              <a:buNone/>
            </a:pPr>
            <a:r>
              <a:rPr lang="en-US" sz="2400"/>
              <a:t>We used MySQL</a:t>
            </a:r>
          </a:p>
        </p:txBody>
      </p:sp>
    </p:spTree>
    <p:extLst>
      <p:ext uri="{BB962C8B-B14F-4D97-AF65-F5344CB8AC3E}">
        <p14:creationId xmlns:p14="http://schemas.microsoft.com/office/powerpoint/2010/main" val="166906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2E06D9-F2E5-86AF-368E-707264A0A96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B585D1-EA16-4B20-20D1-B9233A780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4AD7E-ADEC-E850-0119-ED31116D850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Step 6</a:t>
            </a:r>
          </a:p>
        </p:txBody>
      </p:sp>
      <p:sp>
        <p:nvSpPr>
          <p:cNvPr id="3" name="Content Placeholder 2">
            <a:extLst>
              <a:ext uri="{FF2B5EF4-FFF2-40B4-BE49-F238E27FC236}">
                <a16:creationId xmlns:a16="http://schemas.microsoft.com/office/drawing/2014/main" id="{CD07CBF2-DDDD-1DC0-604B-26E9B2235FA8}"/>
              </a:ext>
            </a:extLst>
          </p:cNvPr>
          <p:cNvSpPr>
            <a:spLocks noGrp="1"/>
          </p:cNvSpPr>
          <p:nvPr>
            <p:ph idx="1"/>
          </p:nvPr>
        </p:nvSpPr>
        <p:spPr>
          <a:xfrm>
            <a:off x="2324429" y="5033960"/>
            <a:ext cx="7543140" cy="1062040"/>
          </a:xfrm>
        </p:spPr>
        <p:txBody>
          <a:bodyPr vert="horz" lIns="91440" tIns="45720" rIns="91440" bIns="45720" rtlCol="0">
            <a:normAutofit/>
          </a:bodyPr>
          <a:lstStyle/>
          <a:p>
            <a:pPr marL="0" indent="0" algn="ctr">
              <a:buNone/>
            </a:pPr>
            <a:r>
              <a:rPr lang="en-US" sz="2400" dirty="0"/>
              <a:t>Define the Physical Resources</a:t>
            </a:r>
          </a:p>
        </p:txBody>
      </p:sp>
      <p:sp>
        <p:nvSpPr>
          <p:cNvPr id="10" name="Freeform: Shape 9">
            <a:extLst>
              <a:ext uri="{FF2B5EF4-FFF2-40B4-BE49-F238E27FC236}">
                <a16:creationId xmlns:a16="http://schemas.microsoft.com/office/drawing/2014/main" id="{4B3C18DD-58D0-A551-5CE8-3E4C58AC95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3BE20FC-0321-C8A7-64D0-71A0DBB7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897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9B74-6DFE-9649-307C-523AE88949E7}"/>
              </a:ext>
            </a:extLst>
          </p:cNvPr>
          <p:cNvSpPr>
            <a:spLocks noGrp="1"/>
          </p:cNvSpPr>
          <p:nvPr>
            <p:ph type="title"/>
          </p:nvPr>
        </p:nvSpPr>
        <p:spPr/>
        <p:txBody>
          <a:bodyPr>
            <a:normAutofit fontScale="90000"/>
          </a:bodyPr>
          <a:lstStyle/>
          <a:p>
            <a:r>
              <a:rPr lang="en-US" dirty="0"/>
              <a:t>For each File, we specify filename and details</a:t>
            </a:r>
          </a:p>
        </p:txBody>
      </p:sp>
      <p:sp>
        <p:nvSpPr>
          <p:cNvPr id="3" name="Content Placeholder 2">
            <a:extLst>
              <a:ext uri="{FF2B5EF4-FFF2-40B4-BE49-F238E27FC236}">
                <a16:creationId xmlns:a16="http://schemas.microsoft.com/office/drawing/2014/main" id="{E46B1C2C-1DFD-2FC7-349D-ABC075A720E3}"/>
              </a:ext>
            </a:extLst>
          </p:cNvPr>
          <p:cNvSpPr>
            <a:spLocks noGrp="1"/>
          </p:cNvSpPr>
          <p:nvPr>
            <p:ph idx="1"/>
          </p:nvPr>
        </p:nvSpPr>
        <p:spPr>
          <a:xfrm>
            <a:off x="762000" y="3047999"/>
            <a:ext cx="3454400" cy="3581401"/>
          </a:xfrm>
        </p:spPr>
        <p:txBody>
          <a:bodyPr>
            <a:normAutofit fontScale="92500" lnSpcReduction="20000"/>
          </a:bodyPr>
          <a:lstStyle/>
          <a:p>
            <a:pPr marL="0" indent="0">
              <a:buNone/>
            </a:pPr>
            <a:r>
              <a:rPr lang="en-US" sz="1600" dirty="0" err="1"/>
              <a:t>doctor_data</a:t>
            </a:r>
            <a:endParaRPr lang="en-US" sz="1600" dirty="0"/>
          </a:p>
          <a:p>
            <a:pPr marL="0" indent="0">
              <a:buNone/>
            </a:pPr>
            <a:endParaRPr lang="en-US" sz="1600" dirty="0"/>
          </a:p>
          <a:p>
            <a:r>
              <a:rPr lang="en-US" sz="1600" dirty="0"/>
              <a:t>    </a:t>
            </a:r>
            <a:r>
              <a:rPr lang="en-US" sz="1600" dirty="0" err="1"/>
              <a:t>stored_on_disk</a:t>
            </a:r>
            <a:endParaRPr lang="en-US" sz="1600" dirty="0"/>
          </a:p>
          <a:p>
            <a:r>
              <a:rPr lang="en-US" sz="1600" dirty="0"/>
              <a:t>    </a:t>
            </a:r>
            <a:r>
              <a:rPr lang="en-US" sz="1600" dirty="0" err="1"/>
              <a:t>store_on_cloud</a:t>
            </a:r>
            <a:br>
              <a:rPr lang="en-US" sz="1600" dirty="0"/>
            </a:br>
            <a:endParaRPr lang="en-US" sz="1600" dirty="0"/>
          </a:p>
          <a:p>
            <a:pPr marL="0" indent="0">
              <a:buNone/>
            </a:pPr>
            <a:r>
              <a:rPr lang="en-US" sz="1600" dirty="0" err="1"/>
              <a:t>patient_data</a:t>
            </a:r>
            <a:endParaRPr lang="en-US" sz="1600" dirty="0"/>
          </a:p>
          <a:p>
            <a:r>
              <a:rPr lang="en-US" sz="1600" dirty="0"/>
              <a:t>    </a:t>
            </a:r>
            <a:r>
              <a:rPr lang="en-US" sz="1600" dirty="0" err="1"/>
              <a:t>stored_on_disk</a:t>
            </a:r>
            <a:endParaRPr lang="en-US" sz="1600" dirty="0"/>
          </a:p>
          <a:p>
            <a:r>
              <a:rPr lang="en-US" sz="1600" dirty="0"/>
              <a:t>    </a:t>
            </a:r>
            <a:r>
              <a:rPr lang="en-US" sz="1600" dirty="0" err="1"/>
              <a:t>store_on_cloud</a:t>
            </a:r>
            <a:br>
              <a:rPr lang="en-US" sz="1600" dirty="0"/>
            </a:br>
            <a:endParaRPr lang="en-US" sz="1600" dirty="0"/>
          </a:p>
          <a:p>
            <a:pPr marL="0" indent="0">
              <a:buNone/>
            </a:pPr>
            <a:r>
              <a:rPr lang="en-US" sz="1600" dirty="0" err="1"/>
              <a:t>appointment_data</a:t>
            </a:r>
            <a:endParaRPr lang="en-US" sz="1600" dirty="0"/>
          </a:p>
          <a:p>
            <a:r>
              <a:rPr lang="en-US" sz="1600" dirty="0"/>
              <a:t>    </a:t>
            </a:r>
            <a:r>
              <a:rPr lang="en-US" sz="1600" dirty="0" err="1"/>
              <a:t>stored_on_disk</a:t>
            </a:r>
            <a:endParaRPr lang="en-US" sz="1600" dirty="0"/>
          </a:p>
          <a:p>
            <a:r>
              <a:rPr lang="en-US" sz="1600" dirty="0"/>
              <a:t>    </a:t>
            </a:r>
            <a:r>
              <a:rPr lang="en-US" sz="1600" dirty="0" err="1"/>
              <a:t>store_on_cloud</a:t>
            </a:r>
            <a:br>
              <a:rPr lang="en-US" sz="1600" dirty="0"/>
            </a:br>
            <a:endParaRPr lang="en-US" sz="1600" dirty="0"/>
          </a:p>
          <a:p>
            <a:pPr marL="0" indent="0">
              <a:buNone/>
            </a:pPr>
            <a:endParaRPr lang="en-US" sz="1600" dirty="0"/>
          </a:p>
        </p:txBody>
      </p:sp>
      <p:sp>
        <p:nvSpPr>
          <p:cNvPr id="4" name="TextBox 3">
            <a:extLst>
              <a:ext uri="{FF2B5EF4-FFF2-40B4-BE49-F238E27FC236}">
                <a16:creationId xmlns:a16="http://schemas.microsoft.com/office/drawing/2014/main" id="{0E714D9E-1E75-0009-EA99-423086A096C8}"/>
              </a:ext>
            </a:extLst>
          </p:cNvPr>
          <p:cNvSpPr txBox="1"/>
          <p:nvPr/>
        </p:nvSpPr>
        <p:spPr>
          <a:xfrm>
            <a:off x="4216400" y="3047999"/>
            <a:ext cx="2832100" cy="2800767"/>
          </a:xfrm>
          <a:prstGeom prst="rect">
            <a:avLst/>
          </a:prstGeom>
          <a:noFill/>
        </p:spPr>
        <p:txBody>
          <a:bodyPr wrap="square" rtlCol="0">
            <a:spAutoFit/>
          </a:bodyPr>
          <a:lstStyle/>
          <a:p>
            <a:r>
              <a:rPr lang="en-US" sz="1600" dirty="0" err="1"/>
              <a:t>organs_list_data</a:t>
            </a:r>
            <a:endParaRPr lang="en-US" sz="1600" dirty="0"/>
          </a:p>
          <a:p>
            <a:br>
              <a:rPr lang="en-US" sz="1600" dirty="0"/>
            </a:br>
            <a:endParaRPr lang="en-US" sz="1600" dirty="0"/>
          </a:p>
          <a:p>
            <a:r>
              <a:rPr lang="en-US" sz="1600" dirty="0"/>
              <a:t>    </a:t>
            </a:r>
            <a:r>
              <a:rPr lang="en-US" sz="1600" dirty="0" err="1"/>
              <a:t>stored_on_disk</a:t>
            </a:r>
            <a:endParaRPr lang="en-US" sz="1600" dirty="0"/>
          </a:p>
          <a:p>
            <a:r>
              <a:rPr lang="en-US" sz="1600" dirty="0"/>
              <a:t>    </a:t>
            </a:r>
            <a:r>
              <a:rPr lang="en-US" sz="1600" dirty="0" err="1"/>
              <a:t>store_on_cloud</a:t>
            </a:r>
            <a:endParaRPr lang="en-US" sz="1600" dirty="0"/>
          </a:p>
          <a:p>
            <a:endParaRPr lang="en-US" sz="1600" dirty="0"/>
          </a:p>
          <a:p>
            <a:r>
              <a:rPr lang="en-US" sz="1600" dirty="0" err="1"/>
              <a:t>medical_history_data</a:t>
            </a:r>
            <a:endParaRPr lang="en-US" sz="1600" dirty="0"/>
          </a:p>
          <a:p>
            <a:endParaRPr lang="en-US" sz="1600" dirty="0"/>
          </a:p>
          <a:p>
            <a:r>
              <a:rPr lang="en-US" sz="1600" dirty="0"/>
              <a:t>    </a:t>
            </a:r>
            <a:r>
              <a:rPr lang="en-US" sz="1600" dirty="0" err="1"/>
              <a:t>stored_on_disk</a:t>
            </a:r>
            <a:endParaRPr lang="en-US" sz="1600" dirty="0"/>
          </a:p>
          <a:p>
            <a:r>
              <a:rPr lang="en-US" sz="1600" dirty="0"/>
              <a:t>    </a:t>
            </a:r>
            <a:r>
              <a:rPr lang="en-US" sz="1600" dirty="0" err="1"/>
              <a:t>store_on_cloud</a:t>
            </a:r>
            <a:endParaRPr lang="en-US" sz="1600" dirty="0"/>
          </a:p>
          <a:p>
            <a:endParaRPr lang="en-US" sz="1600" dirty="0"/>
          </a:p>
        </p:txBody>
      </p:sp>
    </p:spTree>
    <p:extLst>
      <p:ext uri="{BB962C8B-B14F-4D97-AF65-F5344CB8AC3E}">
        <p14:creationId xmlns:p14="http://schemas.microsoft.com/office/powerpoint/2010/main" val="299568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14D75B-2243-B7AF-266F-4EF39E5AAF4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099372-B418-DEE7-7DF6-AA64AE42A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8320C-9630-C32D-A4B6-8C04C5561511}"/>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Step 7</a:t>
            </a:r>
          </a:p>
        </p:txBody>
      </p:sp>
      <p:sp>
        <p:nvSpPr>
          <p:cNvPr id="3" name="Content Placeholder 2">
            <a:extLst>
              <a:ext uri="{FF2B5EF4-FFF2-40B4-BE49-F238E27FC236}">
                <a16:creationId xmlns:a16="http://schemas.microsoft.com/office/drawing/2014/main" id="{CE79B367-13CC-24D1-2A61-DF34AD039692}"/>
              </a:ext>
            </a:extLst>
          </p:cNvPr>
          <p:cNvSpPr>
            <a:spLocks noGrp="1"/>
          </p:cNvSpPr>
          <p:nvPr>
            <p:ph idx="1"/>
          </p:nvPr>
        </p:nvSpPr>
        <p:spPr>
          <a:xfrm>
            <a:off x="2324429" y="5033960"/>
            <a:ext cx="7543140" cy="1062040"/>
          </a:xfrm>
        </p:spPr>
        <p:txBody>
          <a:bodyPr vert="horz" lIns="91440" tIns="45720" rIns="91440" bIns="45720" rtlCol="0">
            <a:normAutofit/>
          </a:bodyPr>
          <a:lstStyle/>
          <a:p>
            <a:pPr marL="0" indent="0" algn="ctr">
              <a:buNone/>
            </a:pPr>
            <a:r>
              <a:rPr lang="en-US" sz="2400" dirty="0"/>
              <a:t>Determine Input/Output Specifications</a:t>
            </a:r>
          </a:p>
        </p:txBody>
      </p:sp>
      <p:sp>
        <p:nvSpPr>
          <p:cNvPr id="10" name="Freeform: Shape 9">
            <a:extLst>
              <a:ext uri="{FF2B5EF4-FFF2-40B4-BE49-F238E27FC236}">
                <a16:creationId xmlns:a16="http://schemas.microsoft.com/office/drawing/2014/main" id="{F517345A-7EFB-E2E0-886B-E2E807B47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6E088637-0578-39ED-88E2-A2CE4BEFD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5144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CE426-6F54-2476-3608-7CE4006306D0}"/>
              </a:ext>
            </a:extLst>
          </p:cNvPr>
          <p:cNvSpPr>
            <a:spLocks noGrp="1"/>
          </p:cNvSpPr>
          <p:nvPr>
            <p:ph type="title"/>
          </p:nvPr>
        </p:nvSpPr>
        <p:spPr/>
        <p:txBody>
          <a:bodyPr>
            <a:normAutofit fontScale="90000"/>
          </a:bodyPr>
          <a:lstStyle/>
          <a:p>
            <a:r>
              <a:rPr lang="en-US" dirty="0"/>
              <a:t>Input Screens are designed for the following:</a:t>
            </a:r>
          </a:p>
        </p:txBody>
      </p:sp>
      <p:sp>
        <p:nvSpPr>
          <p:cNvPr id="3" name="Content Placeholder 2">
            <a:extLst>
              <a:ext uri="{FF2B5EF4-FFF2-40B4-BE49-F238E27FC236}">
                <a16:creationId xmlns:a16="http://schemas.microsoft.com/office/drawing/2014/main" id="{BFDFF0C4-A9A9-43E7-9F1A-1A2EFE5384DE}"/>
              </a:ext>
            </a:extLst>
          </p:cNvPr>
          <p:cNvSpPr>
            <a:spLocks noGrp="1"/>
          </p:cNvSpPr>
          <p:nvPr>
            <p:ph idx="1"/>
          </p:nvPr>
        </p:nvSpPr>
        <p:spPr/>
        <p:txBody>
          <a:bodyPr/>
          <a:lstStyle/>
          <a:p>
            <a:pPr marL="0" indent="0">
              <a:buNone/>
            </a:pPr>
            <a:r>
              <a:rPr lang="en-US" dirty="0" err="1"/>
              <a:t>registerDonor</a:t>
            </a:r>
            <a:r>
              <a:rPr lang="en-US" dirty="0"/>
              <a:t>, </a:t>
            </a:r>
            <a:r>
              <a:rPr lang="en-US" dirty="0" err="1"/>
              <a:t>addRecord</a:t>
            </a:r>
            <a:r>
              <a:rPr lang="en-US" dirty="0"/>
              <a:t>, </a:t>
            </a:r>
            <a:r>
              <a:rPr lang="en-US" dirty="0" err="1"/>
              <a:t>getDoctorById</a:t>
            </a:r>
            <a:r>
              <a:rPr lang="en-US" dirty="0"/>
              <a:t>, </a:t>
            </a:r>
            <a:r>
              <a:rPr lang="en-US" dirty="0" err="1"/>
              <a:t>updateDoctor</a:t>
            </a:r>
            <a:r>
              <a:rPr lang="en-US" dirty="0"/>
              <a:t>, login, register, </a:t>
            </a:r>
            <a:r>
              <a:rPr lang="en-US" dirty="0" err="1"/>
              <a:t>bookAppointment</a:t>
            </a:r>
            <a:r>
              <a:rPr lang="en-US" dirty="0"/>
              <a:t>, </a:t>
            </a:r>
            <a:r>
              <a:rPr lang="en-US" dirty="0" err="1"/>
              <a:t>getAppointmentByDoctor</a:t>
            </a:r>
            <a:r>
              <a:rPr lang="en-US" dirty="0"/>
              <a:t>, </a:t>
            </a:r>
            <a:r>
              <a:rPr lang="en-US" dirty="0" err="1"/>
              <a:t>getAppointmentByPatient</a:t>
            </a:r>
            <a:r>
              <a:rPr lang="en-US" dirty="0"/>
              <a:t>.</a:t>
            </a:r>
          </a:p>
        </p:txBody>
      </p:sp>
    </p:spTree>
    <p:extLst>
      <p:ext uri="{BB962C8B-B14F-4D97-AF65-F5344CB8AC3E}">
        <p14:creationId xmlns:p14="http://schemas.microsoft.com/office/powerpoint/2010/main" val="1508928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2CD1E-5547-BDBD-7C8A-1272EB690472}"/>
              </a:ext>
            </a:extLst>
          </p:cNvPr>
          <p:cNvSpPr>
            <a:spLocks noGrp="1"/>
          </p:cNvSpPr>
          <p:nvPr>
            <p:ph type="title"/>
          </p:nvPr>
        </p:nvSpPr>
        <p:spPr>
          <a:xfrm>
            <a:off x="761999" y="1021079"/>
            <a:ext cx="10667999" cy="1086018"/>
          </a:xfrm>
        </p:spPr>
        <p:txBody>
          <a:bodyPr anchor="ctr">
            <a:normAutofit/>
          </a:bodyPr>
          <a:lstStyle/>
          <a:p>
            <a:pPr algn="ctr"/>
            <a:r>
              <a:rPr lang="en-US" dirty="0"/>
              <a:t>Requirements Workflow</a:t>
            </a:r>
          </a:p>
        </p:txBody>
      </p:sp>
      <p:sp>
        <p:nvSpPr>
          <p:cNvPr id="10" name="Freeform: Shape 9">
            <a:extLst>
              <a:ext uri="{FF2B5EF4-FFF2-40B4-BE49-F238E27FC236}">
                <a16:creationId xmlns:a16="http://schemas.microsoft.com/office/drawing/2014/main" id="{280CBF0E-1AF1-4F17-84A3-89E3F964A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34676D8-D37A-4610-BBFB-A1DC26D52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5A860BA-E07D-9C55-3D21-181BD367BBBD}"/>
              </a:ext>
            </a:extLst>
          </p:cNvPr>
          <p:cNvSpPr>
            <a:spLocks noGrp="1"/>
          </p:cNvSpPr>
          <p:nvPr>
            <p:ph idx="1"/>
          </p:nvPr>
        </p:nvSpPr>
        <p:spPr>
          <a:xfrm>
            <a:off x="122738" y="3299198"/>
            <a:ext cx="11776736" cy="2796802"/>
          </a:xfrm>
        </p:spPr>
        <p:txBody>
          <a:bodyPr>
            <a:normAutofit fontScale="62500" lnSpcReduction="20000"/>
          </a:bodyPr>
          <a:lstStyle/>
          <a:p>
            <a:pPr marL="0" indent="0" algn="ctr">
              <a:buNone/>
            </a:pPr>
            <a:r>
              <a:rPr lang="en-US" b="1" dirty="0"/>
              <a:t>Doctor Patient Portal</a:t>
            </a:r>
          </a:p>
          <a:p>
            <a:pPr algn="ctr"/>
            <a:r>
              <a:rPr lang="en-US" dirty="0"/>
              <a:t>We here propose a doctor patient handling, managing system that helps doctors in their work and also patients to book doctor appointments and view medical progress. The system allows doctors to manage their booking slots online. Patients are allowed to book empty slots online and those slots are reserved in their name. The system manages the appointment data for multiple doctors for various date and times. Each time a user visits a doctor his/her medical entry is stored in the database by doctor. Next time a user logs in he may view his/her entire medical history as and when needed. At the same time a doctor may view patients medical history even bore the patient visits him. This allows for an automated patient doctor handling system through an online interface. Our system also consists of organ donor module. This module allows for organ donation registration as well as organ search. The module is designed to help urgent organ requirements through easy/instant searches.</a:t>
            </a:r>
          </a:p>
        </p:txBody>
      </p:sp>
    </p:spTree>
    <p:extLst>
      <p:ext uri="{BB962C8B-B14F-4D97-AF65-F5344CB8AC3E}">
        <p14:creationId xmlns:p14="http://schemas.microsoft.com/office/powerpoint/2010/main" val="897706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455C-C509-044B-2749-1C6068E4B7CC}"/>
              </a:ext>
            </a:extLst>
          </p:cNvPr>
          <p:cNvSpPr>
            <a:spLocks noGrp="1"/>
          </p:cNvSpPr>
          <p:nvPr>
            <p:ph type="title"/>
          </p:nvPr>
        </p:nvSpPr>
        <p:spPr/>
        <p:txBody>
          <a:bodyPr/>
          <a:lstStyle/>
          <a:p>
            <a:r>
              <a:rPr lang="en-US" dirty="0"/>
              <a:t>The following reports are displayed.</a:t>
            </a:r>
          </a:p>
        </p:txBody>
      </p:sp>
      <p:sp>
        <p:nvSpPr>
          <p:cNvPr id="3" name="Content Placeholder 2">
            <a:extLst>
              <a:ext uri="{FF2B5EF4-FFF2-40B4-BE49-F238E27FC236}">
                <a16:creationId xmlns:a16="http://schemas.microsoft.com/office/drawing/2014/main" id="{E84FBB68-0450-E8A0-C31F-499A902116AA}"/>
              </a:ext>
            </a:extLst>
          </p:cNvPr>
          <p:cNvSpPr>
            <a:spLocks noGrp="1"/>
          </p:cNvSpPr>
          <p:nvPr>
            <p:ph idx="1"/>
          </p:nvPr>
        </p:nvSpPr>
        <p:spPr/>
        <p:txBody>
          <a:bodyPr/>
          <a:lstStyle/>
          <a:p>
            <a:pPr marL="0" indent="0">
              <a:buNone/>
            </a:pPr>
            <a:r>
              <a:rPr lang="en-US" dirty="0"/>
              <a:t>Appointment, </a:t>
            </a:r>
            <a:r>
              <a:rPr lang="en-US" dirty="0" err="1"/>
              <a:t>AvaliableSlot</a:t>
            </a:r>
            <a:r>
              <a:rPr lang="en-US" dirty="0"/>
              <a:t>, Doctor, </a:t>
            </a:r>
            <a:r>
              <a:rPr lang="en-US" dirty="0" err="1"/>
              <a:t>MedicalRecord</a:t>
            </a:r>
            <a:r>
              <a:rPr lang="en-US" dirty="0"/>
              <a:t>, </a:t>
            </a:r>
            <a:r>
              <a:rPr lang="en-US" dirty="0" err="1"/>
              <a:t>OrganDonor</a:t>
            </a:r>
            <a:r>
              <a:rPr lang="en-US" dirty="0"/>
              <a:t>, Patient, User</a:t>
            </a:r>
          </a:p>
        </p:txBody>
      </p:sp>
    </p:spTree>
    <p:extLst>
      <p:ext uri="{BB962C8B-B14F-4D97-AF65-F5344CB8AC3E}">
        <p14:creationId xmlns:p14="http://schemas.microsoft.com/office/powerpoint/2010/main" val="640718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3E4B7-8CCD-40E8-BFC6-48484993A01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232494-821E-EBD1-8B11-D8A5860EE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B6591-1B85-B3C3-0807-205F5FDA1613}"/>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Step 8</a:t>
            </a:r>
          </a:p>
        </p:txBody>
      </p:sp>
      <p:sp>
        <p:nvSpPr>
          <p:cNvPr id="3" name="Content Placeholder 2">
            <a:extLst>
              <a:ext uri="{FF2B5EF4-FFF2-40B4-BE49-F238E27FC236}">
                <a16:creationId xmlns:a16="http://schemas.microsoft.com/office/drawing/2014/main" id="{4C02FE64-0481-6DFE-6922-83ADA7C900B8}"/>
              </a:ext>
            </a:extLst>
          </p:cNvPr>
          <p:cNvSpPr>
            <a:spLocks noGrp="1"/>
          </p:cNvSpPr>
          <p:nvPr>
            <p:ph idx="1"/>
          </p:nvPr>
        </p:nvSpPr>
        <p:spPr>
          <a:xfrm>
            <a:off x="2324429" y="5033960"/>
            <a:ext cx="7543140" cy="1062040"/>
          </a:xfrm>
        </p:spPr>
        <p:txBody>
          <a:bodyPr vert="horz" lIns="91440" tIns="45720" rIns="91440" bIns="45720" rtlCol="0">
            <a:normAutofit/>
          </a:bodyPr>
          <a:lstStyle/>
          <a:p>
            <a:pPr marL="0" indent="0" algn="ctr">
              <a:buNone/>
            </a:pPr>
            <a:r>
              <a:rPr lang="en-US" sz="2400" dirty="0"/>
              <a:t>Determine the Sizing</a:t>
            </a:r>
          </a:p>
        </p:txBody>
      </p:sp>
      <p:sp>
        <p:nvSpPr>
          <p:cNvPr id="10" name="Freeform: Shape 9">
            <a:extLst>
              <a:ext uri="{FF2B5EF4-FFF2-40B4-BE49-F238E27FC236}">
                <a16:creationId xmlns:a16="http://schemas.microsoft.com/office/drawing/2014/main" id="{980948EF-C8AB-C21D-EB0C-6F0C3595F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D4BA192-606C-FC63-96D7-6D91A780A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7198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0E0570D8-EE97-5FC6-A8BB-BC6E2EC258A9}"/>
              </a:ext>
            </a:extLst>
          </p:cNvPr>
          <p:cNvGraphicFramePr>
            <a:graphicFrameLocks noGrp="1"/>
          </p:cNvGraphicFramePr>
          <p:nvPr>
            <p:ph idx="1"/>
            <p:extLst>
              <p:ext uri="{D42A27DB-BD31-4B8C-83A1-F6EECF244321}">
                <p14:modId xmlns:p14="http://schemas.microsoft.com/office/powerpoint/2010/main" val="2664109052"/>
              </p:ext>
            </p:extLst>
          </p:nvPr>
        </p:nvGraphicFramePr>
        <p:xfrm>
          <a:off x="2374900" y="757237"/>
          <a:ext cx="6858000" cy="5343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9650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A4482C-FA78-53A2-6E45-557BC208F75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C30F1F-19FF-165E-F732-C3F2B4BE2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98A19-E938-1368-240F-757D9148B29B}"/>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Step 9</a:t>
            </a:r>
          </a:p>
        </p:txBody>
      </p:sp>
      <p:sp>
        <p:nvSpPr>
          <p:cNvPr id="3" name="Content Placeholder 2">
            <a:extLst>
              <a:ext uri="{FF2B5EF4-FFF2-40B4-BE49-F238E27FC236}">
                <a16:creationId xmlns:a16="http://schemas.microsoft.com/office/drawing/2014/main" id="{3EF430B3-6F97-6D1A-FA60-7630E5CC11F7}"/>
              </a:ext>
            </a:extLst>
          </p:cNvPr>
          <p:cNvSpPr>
            <a:spLocks noGrp="1"/>
          </p:cNvSpPr>
          <p:nvPr>
            <p:ph idx="1"/>
          </p:nvPr>
        </p:nvSpPr>
        <p:spPr>
          <a:xfrm>
            <a:off x="2324429" y="5033960"/>
            <a:ext cx="7543140" cy="1062040"/>
          </a:xfrm>
        </p:spPr>
        <p:txBody>
          <a:bodyPr vert="horz" lIns="91440" tIns="45720" rIns="91440" bIns="45720" rtlCol="0">
            <a:normAutofit/>
          </a:bodyPr>
          <a:lstStyle/>
          <a:p>
            <a:pPr marL="0" indent="0" algn="ctr">
              <a:buNone/>
            </a:pPr>
            <a:r>
              <a:rPr lang="en-US" sz="2400" dirty="0"/>
              <a:t>Determine Hardware Requirements</a:t>
            </a:r>
          </a:p>
        </p:txBody>
      </p:sp>
      <p:sp>
        <p:nvSpPr>
          <p:cNvPr id="10" name="Freeform: Shape 9">
            <a:extLst>
              <a:ext uri="{FF2B5EF4-FFF2-40B4-BE49-F238E27FC236}">
                <a16:creationId xmlns:a16="http://schemas.microsoft.com/office/drawing/2014/main" id="{78D403A1-7C70-5EEC-0354-D98C15E08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B00713C6-4A22-762A-A9AD-7FC31220B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9014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EC10CF8-EC5A-C3F1-6377-1BDC15B3CA4C}"/>
              </a:ext>
            </a:extLst>
          </p:cNvPr>
          <p:cNvGraphicFramePr>
            <a:graphicFrameLocks noGrp="1"/>
          </p:cNvGraphicFramePr>
          <p:nvPr>
            <p:ph idx="1"/>
            <p:extLst>
              <p:ext uri="{D42A27DB-BD31-4B8C-83A1-F6EECF244321}">
                <p14:modId xmlns:p14="http://schemas.microsoft.com/office/powerpoint/2010/main" val="487908030"/>
              </p:ext>
            </p:extLst>
          </p:nvPr>
        </p:nvGraphicFramePr>
        <p:xfrm>
          <a:off x="2667000" y="711199"/>
          <a:ext cx="6858000" cy="5343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5625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3853D6-A596-B784-64FE-DB8B0A1865A4}"/>
            </a:ext>
          </a:extLst>
        </p:cNvPr>
        <p:cNvGrpSpPr/>
        <p:nvPr/>
      </p:nvGrpSpPr>
      <p:grpSpPr>
        <a:xfrm>
          <a:off x="0" y="0"/>
          <a:ext cx="0" cy="0"/>
          <a:chOff x="0" y="0"/>
          <a:chExt cx="0" cy="0"/>
        </a:xfrm>
      </p:grpSpPr>
      <p:sp useBgFill="1">
        <p:nvSpPr>
          <p:cNvPr id="19" name="Freeform: Shape 18">
            <a:extLst>
              <a:ext uri="{FF2B5EF4-FFF2-40B4-BE49-F238E27FC236}">
                <a16:creationId xmlns:a16="http://schemas.microsoft.com/office/drawing/2014/main" id="{D3F8FC95-EB2B-3AA5-2909-7E8314C43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82"/>
          </a:xfrm>
          <a:custGeom>
            <a:avLst/>
            <a:gdLst>
              <a:gd name="connsiteX0" fmla="*/ 7230262 w 12192000"/>
              <a:gd name="connsiteY0" fmla="*/ 5906862 h 6099082"/>
              <a:gd name="connsiteX1" fmla="*/ 7197115 w 12192000"/>
              <a:gd name="connsiteY1" fmla="*/ 5913338 h 6099082"/>
              <a:gd name="connsiteX2" fmla="*/ 7214545 w 12192000"/>
              <a:gd name="connsiteY2" fmla="*/ 5911744 h 6099082"/>
              <a:gd name="connsiteX3" fmla="*/ 7230262 w 12192000"/>
              <a:gd name="connsiteY3" fmla="*/ 5906862 h 6099082"/>
              <a:gd name="connsiteX4" fmla="*/ 7009120 w 12192000"/>
              <a:gd name="connsiteY4" fmla="*/ 5850263 h 6099082"/>
              <a:gd name="connsiteX5" fmla="*/ 7021563 w 12192000"/>
              <a:gd name="connsiteY5" fmla="*/ 5861355 h 6099082"/>
              <a:gd name="connsiteX6" fmla="*/ 7021563 w 12192000"/>
              <a:gd name="connsiteY6" fmla="*/ 5861354 h 6099082"/>
              <a:gd name="connsiteX7" fmla="*/ 7768443 w 12192000"/>
              <a:gd name="connsiteY7" fmla="*/ 5742074 h 6099082"/>
              <a:gd name="connsiteX8" fmla="*/ 7768443 w 12192000"/>
              <a:gd name="connsiteY8" fmla="*/ 5742075 h 6099082"/>
              <a:gd name="connsiteX9" fmla="*/ 7792447 w 12192000"/>
              <a:gd name="connsiteY9" fmla="*/ 5764553 h 6099082"/>
              <a:gd name="connsiteX10" fmla="*/ 7768443 w 12192000"/>
              <a:gd name="connsiteY10" fmla="*/ 5742074 h 6099082"/>
              <a:gd name="connsiteX11" fmla="*/ 4038748 w 12192000"/>
              <a:gd name="connsiteY11" fmla="*/ 5739955 h 6099082"/>
              <a:gd name="connsiteX12" fmla="*/ 4030517 w 12192000"/>
              <a:gd name="connsiteY12" fmla="*/ 5751599 h 6099082"/>
              <a:gd name="connsiteX13" fmla="*/ 4015609 w 12192000"/>
              <a:gd name="connsiteY13" fmla="*/ 5770450 h 6099082"/>
              <a:gd name="connsiteX14" fmla="*/ 3996845 w 12192000"/>
              <a:gd name="connsiteY14" fmla="*/ 5780104 h 6099082"/>
              <a:gd name="connsiteX15" fmla="*/ 4030518 w 12192000"/>
              <a:gd name="connsiteY15" fmla="*/ 5751599 h 6099082"/>
              <a:gd name="connsiteX16" fmla="*/ 6245343 w 12192000"/>
              <a:gd name="connsiteY16" fmla="*/ 5736549 h 6099082"/>
              <a:gd name="connsiteX17" fmla="*/ 6274406 w 12192000"/>
              <a:gd name="connsiteY17" fmla="*/ 5743345 h 6099082"/>
              <a:gd name="connsiteX18" fmla="*/ 6291246 w 12192000"/>
              <a:gd name="connsiteY18" fmla="*/ 5749662 h 6099082"/>
              <a:gd name="connsiteX19" fmla="*/ 6291385 w 12192000"/>
              <a:gd name="connsiteY19" fmla="*/ 5749714 h 6099082"/>
              <a:gd name="connsiteX20" fmla="*/ 6306284 w 12192000"/>
              <a:gd name="connsiteY20" fmla="*/ 5755552 h 6099082"/>
              <a:gd name="connsiteX21" fmla="*/ 6308075 w 12192000"/>
              <a:gd name="connsiteY21" fmla="*/ 5755968 h 6099082"/>
              <a:gd name="connsiteX22" fmla="*/ 6313854 w 12192000"/>
              <a:gd name="connsiteY22" fmla="*/ 5758133 h 6099082"/>
              <a:gd name="connsiteX23" fmla="*/ 6337047 w 12192000"/>
              <a:gd name="connsiteY23" fmla="*/ 5762696 h 6099082"/>
              <a:gd name="connsiteX24" fmla="*/ 6308075 w 12192000"/>
              <a:gd name="connsiteY24" fmla="*/ 5755968 h 6099082"/>
              <a:gd name="connsiteX25" fmla="*/ 6291385 w 12192000"/>
              <a:gd name="connsiteY25" fmla="*/ 5749714 h 6099082"/>
              <a:gd name="connsiteX26" fmla="*/ 6276197 w 12192000"/>
              <a:gd name="connsiteY26" fmla="*/ 5743764 h 6099082"/>
              <a:gd name="connsiteX27" fmla="*/ 6274406 w 12192000"/>
              <a:gd name="connsiteY27" fmla="*/ 5743345 h 6099082"/>
              <a:gd name="connsiteX28" fmla="*/ 6268612 w 12192000"/>
              <a:gd name="connsiteY28" fmla="*/ 5741171 h 6099082"/>
              <a:gd name="connsiteX29" fmla="*/ 6245343 w 12192000"/>
              <a:gd name="connsiteY29" fmla="*/ 5736549 h 6099082"/>
              <a:gd name="connsiteX30" fmla="*/ 3871824 w 12192000"/>
              <a:gd name="connsiteY30" fmla="*/ 5726642 h 6099082"/>
              <a:gd name="connsiteX31" fmla="*/ 3908498 w 12192000"/>
              <a:gd name="connsiteY31" fmla="*/ 5756123 h 6099082"/>
              <a:gd name="connsiteX32" fmla="*/ 3908984 w 12192000"/>
              <a:gd name="connsiteY32" fmla="*/ 5756350 h 6099082"/>
              <a:gd name="connsiteX33" fmla="*/ 3908498 w 12192000"/>
              <a:gd name="connsiteY33" fmla="*/ 5756123 h 6099082"/>
              <a:gd name="connsiteX34" fmla="*/ 3871824 w 12192000"/>
              <a:gd name="connsiteY34" fmla="*/ 5726642 h 6099082"/>
              <a:gd name="connsiteX35" fmla="*/ 6558837 w 12192000"/>
              <a:gd name="connsiteY35" fmla="*/ 5706717 h 6099082"/>
              <a:gd name="connsiteX36" fmla="*/ 6529984 w 12192000"/>
              <a:gd name="connsiteY36" fmla="*/ 5708163 h 6099082"/>
              <a:gd name="connsiteX37" fmla="*/ 6589207 w 12192000"/>
              <a:gd name="connsiteY37" fmla="*/ 5711593 h 6099082"/>
              <a:gd name="connsiteX38" fmla="*/ 6558837 w 12192000"/>
              <a:gd name="connsiteY38" fmla="*/ 5706717 h 6099082"/>
              <a:gd name="connsiteX39" fmla="*/ 4834454 w 12192000"/>
              <a:gd name="connsiteY39" fmla="*/ 5646059 h 6099082"/>
              <a:gd name="connsiteX40" fmla="*/ 4883985 w 12192000"/>
              <a:gd name="connsiteY40" fmla="*/ 5670301 h 6099082"/>
              <a:gd name="connsiteX41" fmla="*/ 4858238 w 12192000"/>
              <a:gd name="connsiteY41" fmla="*/ 5663787 h 6099082"/>
              <a:gd name="connsiteX42" fmla="*/ 4834454 w 12192000"/>
              <a:gd name="connsiteY42" fmla="*/ 5646059 h 6099082"/>
              <a:gd name="connsiteX43" fmla="*/ 5056443 w 12192000"/>
              <a:gd name="connsiteY43" fmla="*/ 5643725 h 6099082"/>
              <a:gd name="connsiteX44" fmla="*/ 5072588 w 12192000"/>
              <a:gd name="connsiteY44" fmla="*/ 5644505 h 6099082"/>
              <a:gd name="connsiteX45" fmla="*/ 5089161 w 12192000"/>
              <a:gd name="connsiteY45" fmla="*/ 5653107 h 6099082"/>
              <a:gd name="connsiteX46" fmla="*/ 5056443 w 12192000"/>
              <a:gd name="connsiteY46" fmla="*/ 5643725 h 6099082"/>
              <a:gd name="connsiteX47" fmla="*/ 739852 w 12192000"/>
              <a:gd name="connsiteY47" fmla="*/ 5343843 h 6099082"/>
              <a:gd name="connsiteX48" fmla="*/ 724278 w 12192000"/>
              <a:gd name="connsiteY48" fmla="*/ 5365062 h 6099082"/>
              <a:gd name="connsiteX49" fmla="*/ 708621 w 12192000"/>
              <a:gd name="connsiteY49" fmla="*/ 5381222 h 6099082"/>
              <a:gd name="connsiteX50" fmla="*/ 691439 w 12192000"/>
              <a:gd name="connsiteY50" fmla="*/ 5386697 h 6099082"/>
              <a:gd name="connsiteX51" fmla="*/ 708622 w 12192000"/>
              <a:gd name="connsiteY51" fmla="*/ 5381222 h 6099082"/>
              <a:gd name="connsiteX52" fmla="*/ 724279 w 12192000"/>
              <a:gd name="connsiteY52" fmla="*/ 5365062 h 6099082"/>
              <a:gd name="connsiteX53" fmla="*/ 739852 w 12192000"/>
              <a:gd name="connsiteY53" fmla="*/ 5343843 h 6099082"/>
              <a:gd name="connsiteX54" fmla="*/ 8934151 w 12192000"/>
              <a:gd name="connsiteY54" fmla="*/ 5275333 h 6099082"/>
              <a:gd name="connsiteX55" fmla="*/ 8954249 w 12192000"/>
              <a:gd name="connsiteY55" fmla="*/ 5290264 h 6099082"/>
              <a:gd name="connsiteX56" fmla="*/ 8962389 w 12192000"/>
              <a:gd name="connsiteY56" fmla="*/ 5293563 h 6099082"/>
              <a:gd name="connsiteX57" fmla="*/ 8954250 w 12192000"/>
              <a:gd name="connsiteY57" fmla="*/ 5290264 h 6099082"/>
              <a:gd name="connsiteX58" fmla="*/ 8934151 w 12192000"/>
              <a:gd name="connsiteY58" fmla="*/ 5275333 h 6099082"/>
              <a:gd name="connsiteX59" fmla="*/ 2314816 w 12192000"/>
              <a:gd name="connsiteY59" fmla="*/ 5273737 h 6099082"/>
              <a:gd name="connsiteX60" fmla="*/ 2300909 w 12192000"/>
              <a:gd name="connsiteY60" fmla="*/ 5279143 h 6099082"/>
              <a:gd name="connsiteX61" fmla="*/ 2216515 w 12192000"/>
              <a:gd name="connsiteY61" fmla="*/ 5314887 h 6099082"/>
              <a:gd name="connsiteX62" fmla="*/ 2300910 w 12192000"/>
              <a:gd name="connsiteY62" fmla="*/ 5279143 h 6099082"/>
              <a:gd name="connsiteX63" fmla="*/ 1916629 w 12192000"/>
              <a:gd name="connsiteY63" fmla="*/ 5252000 h 6099082"/>
              <a:gd name="connsiteX64" fmla="*/ 1907132 w 12192000"/>
              <a:gd name="connsiteY64" fmla="*/ 5255330 h 6099082"/>
              <a:gd name="connsiteX65" fmla="*/ 1866619 w 12192000"/>
              <a:gd name="connsiteY65" fmla="*/ 5265015 h 6099082"/>
              <a:gd name="connsiteX66" fmla="*/ 1907133 w 12192000"/>
              <a:gd name="connsiteY66" fmla="*/ 5255330 h 6099082"/>
              <a:gd name="connsiteX67" fmla="*/ 2058204 w 12192000"/>
              <a:gd name="connsiteY67" fmla="*/ 5241232 h 6099082"/>
              <a:gd name="connsiteX68" fmla="*/ 2108194 w 12192000"/>
              <a:gd name="connsiteY68" fmla="*/ 5255939 h 6099082"/>
              <a:gd name="connsiteX69" fmla="*/ 2058204 w 12192000"/>
              <a:gd name="connsiteY69" fmla="*/ 5241232 h 6099082"/>
              <a:gd name="connsiteX70" fmla="*/ 0 w 12192000"/>
              <a:gd name="connsiteY70" fmla="*/ 0 h 6099082"/>
              <a:gd name="connsiteX71" fmla="*/ 12191456 w 12192000"/>
              <a:gd name="connsiteY71" fmla="*/ 0 h 6099082"/>
              <a:gd name="connsiteX72" fmla="*/ 12191456 w 12192000"/>
              <a:gd name="connsiteY72" fmla="*/ 873938 h 6099082"/>
              <a:gd name="connsiteX73" fmla="*/ 12192000 w 12192000"/>
              <a:gd name="connsiteY73" fmla="*/ 873938 h 6099082"/>
              <a:gd name="connsiteX74" fmla="*/ 12192000 w 12192000"/>
              <a:gd name="connsiteY74" fmla="*/ 3249107 h 6099082"/>
              <a:gd name="connsiteX75" fmla="*/ 12192000 w 12192000"/>
              <a:gd name="connsiteY75" fmla="*/ 3283970 h 6099082"/>
              <a:gd name="connsiteX76" fmla="*/ 12192000 w 12192000"/>
              <a:gd name="connsiteY76" fmla="*/ 3681702 h 6099082"/>
              <a:gd name="connsiteX77" fmla="*/ 12160947 w 12192000"/>
              <a:gd name="connsiteY77" fmla="*/ 3710323 h 6099082"/>
              <a:gd name="connsiteX78" fmla="*/ 12026448 w 12192000"/>
              <a:gd name="connsiteY78" fmla="*/ 3770523 h 6099082"/>
              <a:gd name="connsiteX79" fmla="*/ 11986443 w 12192000"/>
              <a:gd name="connsiteY79" fmla="*/ 3786526 h 6099082"/>
              <a:gd name="connsiteX80" fmla="*/ 11821656 w 12192000"/>
              <a:gd name="connsiteY80" fmla="*/ 3889591 h 6099082"/>
              <a:gd name="connsiteX81" fmla="*/ 11672489 w 12192000"/>
              <a:gd name="connsiteY81" fmla="*/ 4017039 h 6099082"/>
              <a:gd name="connsiteX82" fmla="*/ 11562947 w 12192000"/>
              <a:gd name="connsiteY82" fmla="*/ 4168300 h 6099082"/>
              <a:gd name="connsiteX83" fmla="*/ 11532275 w 12192000"/>
              <a:gd name="connsiteY83" fmla="*/ 4204307 h 6099082"/>
              <a:gd name="connsiteX84" fmla="*/ 11448453 w 12192000"/>
              <a:gd name="connsiteY84" fmla="*/ 4249457 h 6099082"/>
              <a:gd name="connsiteX85" fmla="*/ 11374346 w 12192000"/>
              <a:gd name="connsiteY85" fmla="*/ 4283366 h 6099082"/>
              <a:gd name="connsiteX86" fmla="*/ 11320623 w 12192000"/>
              <a:gd name="connsiteY86" fmla="*/ 4320897 h 6099082"/>
              <a:gd name="connsiteX87" fmla="*/ 11275283 w 12192000"/>
              <a:gd name="connsiteY87" fmla="*/ 4355378 h 6099082"/>
              <a:gd name="connsiteX88" fmla="*/ 11172600 w 12192000"/>
              <a:gd name="connsiteY88" fmla="*/ 4444536 h 6099082"/>
              <a:gd name="connsiteX89" fmla="*/ 11058869 w 12192000"/>
              <a:gd name="connsiteY89" fmla="*/ 4519786 h 6099082"/>
              <a:gd name="connsiteX90" fmla="*/ 10967423 w 12192000"/>
              <a:gd name="connsiteY90" fmla="*/ 4611991 h 6099082"/>
              <a:gd name="connsiteX91" fmla="*/ 10929704 w 12192000"/>
              <a:gd name="connsiteY91" fmla="*/ 4661903 h 6099082"/>
              <a:gd name="connsiteX92" fmla="*/ 10850453 w 12192000"/>
              <a:gd name="connsiteY92" fmla="*/ 4696003 h 6099082"/>
              <a:gd name="connsiteX93" fmla="*/ 10764534 w 12192000"/>
              <a:gd name="connsiteY93" fmla="*/ 4749345 h 6099082"/>
              <a:gd name="connsiteX94" fmla="*/ 10703573 w 12192000"/>
              <a:gd name="connsiteY94" fmla="*/ 4802305 h 6099082"/>
              <a:gd name="connsiteX95" fmla="*/ 10656519 w 12192000"/>
              <a:gd name="connsiteY95" fmla="*/ 4837740 h 6099082"/>
              <a:gd name="connsiteX96" fmla="*/ 10590031 w 12192000"/>
              <a:gd name="connsiteY96" fmla="*/ 4873366 h 6099082"/>
              <a:gd name="connsiteX97" fmla="*/ 10523354 w 12192000"/>
              <a:gd name="connsiteY97" fmla="*/ 4920039 h 6099082"/>
              <a:gd name="connsiteX98" fmla="*/ 10490969 w 12192000"/>
              <a:gd name="connsiteY98" fmla="*/ 4948806 h 6099082"/>
              <a:gd name="connsiteX99" fmla="*/ 10428291 w 12192000"/>
              <a:gd name="connsiteY99" fmla="*/ 4996622 h 6099082"/>
              <a:gd name="connsiteX100" fmla="*/ 10363709 w 12192000"/>
              <a:gd name="connsiteY100" fmla="*/ 5041201 h 6099082"/>
              <a:gd name="connsiteX101" fmla="*/ 10242357 w 12192000"/>
              <a:gd name="connsiteY101" fmla="*/ 5092257 h 6099082"/>
              <a:gd name="connsiteX102" fmla="*/ 10131863 w 12192000"/>
              <a:gd name="connsiteY102" fmla="*/ 5167315 h 6099082"/>
              <a:gd name="connsiteX103" fmla="*/ 10044230 w 12192000"/>
              <a:gd name="connsiteY103" fmla="*/ 5222182 h 6099082"/>
              <a:gd name="connsiteX104" fmla="*/ 9993175 w 12192000"/>
              <a:gd name="connsiteY104" fmla="*/ 5258189 h 6099082"/>
              <a:gd name="connsiteX105" fmla="*/ 9899446 w 12192000"/>
              <a:gd name="connsiteY105" fmla="*/ 5338582 h 6099082"/>
              <a:gd name="connsiteX106" fmla="*/ 9754088 w 12192000"/>
              <a:gd name="connsiteY106" fmla="*/ 5423166 h 6099082"/>
              <a:gd name="connsiteX107" fmla="*/ 9666265 w 12192000"/>
              <a:gd name="connsiteY107" fmla="*/ 5468888 h 6099082"/>
              <a:gd name="connsiteX108" fmla="*/ 9477283 w 12192000"/>
              <a:gd name="connsiteY108" fmla="*/ 5537851 h 6099082"/>
              <a:gd name="connsiteX109" fmla="*/ 9416321 w 12192000"/>
              <a:gd name="connsiteY109" fmla="*/ 5562426 h 6099082"/>
              <a:gd name="connsiteX110" fmla="*/ 9346597 w 12192000"/>
              <a:gd name="connsiteY110" fmla="*/ 5578619 h 6099082"/>
              <a:gd name="connsiteX111" fmla="*/ 9234579 w 12192000"/>
              <a:gd name="connsiteY111" fmla="*/ 5616911 h 6099082"/>
              <a:gd name="connsiteX112" fmla="*/ 9015878 w 12192000"/>
              <a:gd name="connsiteY112" fmla="*/ 5682826 h 6099082"/>
              <a:gd name="connsiteX113" fmla="*/ 8967871 w 12192000"/>
              <a:gd name="connsiteY113" fmla="*/ 5692923 h 6099082"/>
              <a:gd name="connsiteX114" fmla="*/ 8845565 w 12192000"/>
              <a:gd name="connsiteY114" fmla="*/ 5735407 h 6099082"/>
              <a:gd name="connsiteX115" fmla="*/ 8772219 w 12192000"/>
              <a:gd name="connsiteY115" fmla="*/ 5763982 h 6099082"/>
              <a:gd name="connsiteX116" fmla="*/ 8711448 w 12192000"/>
              <a:gd name="connsiteY116" fmla="*/ 5780366 h 6099082"/>
              <a:gd name="connsiteX117" fmla="*/ 8657726 w 12192000"/>
              <a:gd name="connsiteY117" fmla="*/ 5787986 h 6099082"/>
              <a:gd name="connsiteX118" fmla="*/ 8516369 w 12192000"/>
              <a:gd name="connsiteY118" fmla="*/ 5825705 h 6099082"/>
              <a:gd name="connsiteX119" fmla="*/ 8459979 w 12192000"/>
              <a:gd name="connsiteY119" fmla="*/ 5840566 h 6099082"/>
              <a:gd name="connsiteX120" fmla="*/ 8313671 w 12192000"/>
              <a:gd name="connsiteY120" fmla="*/ 5891622 h 6099082"/>
              <a:gd name="connsiteX121" fmla="*/ 8189651 w 12192000"/>
              <a:gd name="connsiteY121" fmla="*/ 5925341 h 6099082"/>
              <a:gd name="connsiteX122" fmla="*/ 8137835 w 12192000"/>
              <a:gd name="connsiteY122" fmla="*/ 5941534 h 6099082"/>
              <a:gd name="connsiteX123" fmla="*/ 8019339 w 12192000"/>
              <a:gd name="connsiteY123" fmla="*/ 5968586 h 6099082"/>
              <a:gd name="connsiteX124" fmla="*/ 7952280 w 12192000"/>
              <a:gd name="connsiteY124" fmla="*/ 5987637 h 6099082"/>
              <a:gd name="connsiteX125" fmla="*/ 7788636 w 12192000"/>
              <a:gd name="connsiteY125" fmla="*/ 6009163 h 6099082"/>
              <a:gd name="connsiteX126" fmla="*/ 7619655 w 12192000"/>
              <a:gd name="connsiteY126" fmla="*/ 6029928 h 6099082"/>
              <a:gd name="connsiteX127" fmla="*/ 7526880 w 12192000"/>
              <a:gd name="connsiteY127" fmla="*/ 6036786 h 6099082"/>
              <a:gd name="connsiteX128" fmla="*/ 7445916 w 12192000"/>
              <a:gd name="connsiteY128" fmla="*/ 6047647 h 6099082"/>
              <a:gd name="connsiteX129" fmla="*/ 7375428 w 12192000"/>
              <a:gd name="connsiteY129" fmla="*/ 6054505 h 6099082"/>
              <a:gd name="connsiteX130" fmla="*/ 7263220 w 12192000"/>
              <a:gd name="connsiteY130" fmla="*/ 6068411 h 6099082"/>
              <a:gd name="connsiteX131" fmla="*/ 7216547 w 12192000"/>
              <a:gd name="connsiteY131" fmla="*/ 6072032 h 6099082"/>
              <a:gd name="connsiteX132" fmla="*/ 7106432 w 12192000"/>
              <a:gd name="connsiteY132" fmla="*/ 6071840 h 6099082"/>
              <a:gd name="connsiteX133" fmla="*/ 7068141 w 12192000"/>
              <a:gd name="connsiteY133" fmla="*/ 6069936 h 6099082"/>
              <a:gd name="connsiteX134" fmla="*/ 6994415 w 12192000"/>
              <a:gd name="connsiteY134" fmla="*/ 6046313 h 6099082"/>
              <a:gd name="connsiteX135" fmla="*/ 6985653 w 12192000"/>
              <a:gd name="connsiteY135" fmla="*/ 6044599 h 6099082"/>
              <a:gd name="connsiteX136" fmla="*/ 6937263 w 12192000"/>
              <a:gd name="connsiteY136" fmla="*/ 6035263 h 6099082"/>
              <a:gd name="connsiteX137" fmla="*/ 6910782 w 12192000"/>
              <a:gd name="connsiteY137" fmla="*/ 6032214 h 6099082"/>
              <a:gd name="connsiteX138" fmla="*/ 6810195 w 12192000"/>
              <a:gd name="connsiteY138" fmla="*/ 6012784 h 6099082"/>
              <a:gd name="connsiteX139" fmla="*/ 6752283 w 12192000"/>
              <a:gd name="connsiteY139" fmla="*/ 6003639 h 6099082"/>
              <a:gd name="connsiteX140" fmla="*/ 6705417 w 12192000"/>
              <a:gd name="connsiteY140" fmla="*/ 6004974 h 6099082"/>
              <a:gd name="connsiteX141" fmla="*/ 6623118 w 12192000"/>
              <a:gd name="connsiteY141" fmla="*/ 6006687 h 6099082"/>
              <a:gd name="connsiteX142" fmla="*/ 6596828 w 12192000"/>
              <a:gd name="connsiteY142" fmla="*/ 6011070 h 6099082"/>
              <a:gd name="connsiteX143" fmla="*/ 6477951 w 12192000"/>
              <a:gd name="connsiteY143" fmla="*/ 5998495 h 6099082"/>
              <a:gd name="connsiteX144" fmla="*/ 6410131 w 12192000"/>
              <a:gd name="connsiteY144" fmla="*/ 5997543 h 6099082"/>
              <a:gd name="connsiteX145" fmla="*/ 6333739 w 12192000"/>
              <a:gd name="connsiteY145" fmla="*/ 5981920 h 6099082"/>
              <a:gd name="connsiteX146" fmla="*/ 6311449 w 12192000"/>
              <a:gd name="connsiteY146" fmla="*/ 5982682 h 6099082"/>
              <a:gd name="connsiteX147" fmla="*/ 6286493 w 12192000"/>
              <a:gd name="connsiteY147" fmla="*/ 5984017 h 6099082"/>
              <a:gd name="connsiteX148" fmla="*/ 6209909 w 12192000"/>
              <a:gd name="connsiteY148" fmla="*/ 5985161 h 6099082"/>
              <a:gd name="connsiteX149" fmla="*/ 6163424 w 12192000"/>
              <a:gd name="connsiteY149" fmla="*/ 5990874 h 6099082"/>
              <a:gd name="connsiteX150" fmla="*/ 6074841 w 12192000"/>
              <a:gd name="connsiteY150" fmla="*/ 5987447 h 6099082"/>
              <a:gd name="connsiteX151" fmla="*/ 6042072 w 12192000"/>
              <a:gd name="connsiteY151" fmla="*/ 5992399 h 6099082"/>
              <a:gd name="connsiteX152" fmla="*/ 5959204 w 12192000"/>
              <a:gd name="connsiteY152" fmla="*/ 5992971 h 6099082"/>
              <a:gd name="connsiteX153" fmla="*/ 5884905 w 12192000"/>
              <a:gd name="connsiteY153" fmla="*/ 5990113 h 6099082"/>
              <a:gd name="connsiteX154" fmla="*/ 5813275 w 12192000"/>
              <a:gd name="connsiteY154" fmla="*/ 5991637 h 6099082"/>
              <a:gd name="connsiteX155" fmla="*/ 5762029 w 12192000"/>
              <a:gd name="connsiteY155" fmla="*/ 5997923 h 6099082"/>
              <a:gd name="connsiteX156" fmla="*/ 5706401 w 12192000"/>
              <a:gd name="connsiteY156" fmla="*/ 6001734 h 6099082"/>
              <a:gd name="connsiteX157" fmla="*/ 5553045 w 12192000"/>
              <a:gd name="connsiteY157" fmla="*/ 6024403 h 6099082"/>
              <a:gd name="connsiteX158" fmla="*/ 5524660 w 12192000"/>
              <a:gd name="connsiteY158" fmla="*/ 6018880 h 6099082"/>
              <a:gd name="connsiteX159" fmla="*/ 5363491 w 12192000"/>
              <a:gd name="connsiteY159" fmla="*/ 6013736 h 6099082"/>
              <a:gd name="connsiteX160" fmla="*/ 5328437 w 12192000"/>
              <a:gd name="connsiteY160" fmla="*/ 6014118 h 6099082"/>
              <a:gd name="connsiteX161" fmla="*/ 5234326 w 12192000"/>
              <a:gd name="connsiteY161" fmla="*/ 5991637 h 6099082"/>
              <a:gd name="connsiteX162" fmla="*/ 5089161 w 12192000"/>
              <a:gd name="connsiteY162" fmla="*/ 6027262 h 6099082"/>
              <a:gd name="connsiteX163" fmla="*/ 4953328 w 12192000"/>
              <a:gd name="connsiteY163" fmla="*/ 6071840 h 6099082"/>
              <a:gd name="connsiteX164" fmla="*/ 4936184 w 12192000"/>
              <a:gd name="connsiteY164" fmla="*/ 6077555 h 6099082"/>
              <a:gd name="connsiteX165" fmla="*/ 4887414 w 12192000"/>
              <a:gd name="connsiteY165" fmla="*/ 6087272 h 6099082"/>
              <a:gd name="connsiteX166" fmla="*/ 4827024 w 12192000"/>
              <a:gd name="connsiteY166" fmla="*/ 6090701 h 6099082"/>
              <a:gd name="connsiteX167" fmla="*/ 4750439 w 12192000"/>
              <a:gd name="connsiteY167" fmla="*/ 6099082 h 6099082"/>
              <a:gd name="connsiteX168" fmla="*/ 4689097 w 12192000"/>
              <a:gd name="connsiteY168" fmla="*/ 6088605 h 6099082"/>
              <a:gd name="connsiteX169" fmla="*/ 4603368 w 12192000"/>
              <a:gd name="connsiteY169" fmla="*/ 6072984 h 6099082"/>
              <a:gd name="connsiteX170" fmla="*/ 4522595 w 12192000"/>
              <a:gd name="connsiteY170" fmla="*/ 6058123 h 6099082"/>
              <a:gd name="connsiteX171" fmla="*/ 4497067 w 12192000"/>
              <a:gd name="connsiteY171" fmla="*/ 6075649 h 6099082"/>
              <a:gd name="connsiteX172" fmla="*/ 4457632 w 12192000"/>
              <a:gd name="connsiteY172" fmla="*/ 6090890 h 6099082"/>
              <a:gd name="connsiteX173" fmla="*/ 4413816 w 12192000"/>
              <a:gd name="connsiteY173" fmla="*/ 6072601 h 6099082"/>
              <a:gd name="connsiteX174" fmla="*/ 4311323 w 12192000"/>
              <a:gd name="connsiteY174" fmla="*/ 6034693 h 6099082"/>
              <a:gd name="connsiteX175" fmla="*/ 4246551 w 12192000"/>
              <a:gd name="connsiteY175" fmla="*/ 6032976 h 6099082"/>
              <a:gd name="connsiteX176" fmla="*/ 4105766 w 12192000"/>
              <a:gd name="connsiteY176" fmla="*/ 6016784 h 6099082"/>
              <a:gd name="connsiteX177" fmla="*/ 4013753 w 12192000"/>
              <a:gd name="connsiteY177" fmla="*/ 5993733 h 6099082"/>
              <a:gd name="connsiteX178" fmla="*/ 3947648 w 12192000"/>
              <a:gd name="connsiteY178" fmla="*/ 5967634 h 6099082"/>
              <a:gd name="connsiteX179" fmla="*/ 3852966 w 12192000"/>
              <a:gd name="connsiteY179" fmla="*/ 5933533 h 6099082"/>
              <a:gd name="connsiteX180" fmla="*/ 3757902 w 12192000"/>
              <a:gd name="connsiteY180" fmla="*/ 5915816 h 6099082"/>
              <a:gd name="connsiteX181" fmla="*/ 3689131 w 12192000"/>
              <a:gd name="connsiteY181" fmla="*/ 5893526 h 6099082"/>
              <a:gd name="connsiteX182" fmla="*/ 3605116 w 12192000"/>
              <a:gd name="connsiteY182" fmla="*/ 5878285 h 6099082"/>
              <a:gd name="connsiteX183" fmla="*/ 3534629 w 12192000"/>
              <a:gd name="connsiteY183" fmla="*/ 5877715 h 6099082"/>
              <a:gd name="connsiteX184" fmla="*/ 3424135 w 12192000"/>
              <a:gd name="connsiteY184" fmla="*/ 5880382 h 6099082"/>
              <a:gd name="connsiteX185" fmla="*/ 3288877 w 12192000"/>
              <a:gd name="connsiteY185" fmla="*/ 5834280 h 6099082"/>
              <a:gd name="connsiteX186" fmla="*/ 3234202 w 12192000"/>
              <a:gd name="connsiteY186" fmla="*/ 5823991 h 6099082"/>
              <a:gd name="connsiteX187" fmla="*/ 3182763 w 12192000"/>
              <a:gd name="connsiteY187" fmla="*/ 5819229 h 6099082"/>
              <a:gd name="connsiteX188" fmla="*/ 3073604 w 12192000"/>
              <a:gd name="connsiteY188" fmla="*/ 5788558 h 6099082"/>
              <a:gd name="connsiteX189" fmla="*/ 3029216 w 12192000"/>
              <a:gd name="connsiteY189" fmla="*/ 5778459 h 6099082"/>
              <a:gd name="connsiteX190" fmla="*/ 2967110 w 12192000"/>
              <a:gd name="connsiteY190" fmla="*/ 5778651 h 6099082"/>
              <a:gd name="connsiteX191" fmla="*/ 2854140 w 12192000"/>
              <a:gd name="connsiteY191" fmla="*/ 5764553 h 6099082"/>
              <a:gd name="connsiteX192" fmla="*/ 2741360 w 12192000"/>
              <a:gd name="connsiteY192" fmla="*/ 5723403 h 6099082"/>
              <a:gd name="connsiteX193" fmla="*/ 2693543 w 12192000"/>
              <a:gd name="connsiteY193" fmla="*/ 5727405 h 6099082"/>
              <a:gd name="connsiteX194" fmla="*/ 2676398 w 12192000"/>
              <a:gd name="connsiteY194" fmla="*/ 5726453 h 6099082"/>
              <a:gd name="connsiteX195" fmla="*/ 2522279 w 12192000"/>
              <a:gd name="connsiteY195" fmla="*/ 5703782 h 6099082"/>
              <a:gd name="connsiteX196" fmla="*/ 2506847 w 12192000"/>
              <a:gd name="connsiteY196" fmla="*/ 5701305 h 6099082"/>
              <a:gd name="connsiteX197" fmla="*/ 2434456 w 12192000"/>
              <a:gd name="connsiteY197" fmla="*/ 5681112 h 6099082"/>
              <a:gd name="connsiteX198" fmla="*/ 2251948 w 12192000"/>
              <a:gd name="connsiteY198" fmla="*/ 5668538 h 6099082"/>
              <a:gd name="connsiteX199" fmla="*/ 2240710 w 12192000"/>
              <a:gd name="connsiteY199" fmla="*/ 5667014 h 6099082"/>
              <a:gd name="connsiteX200" fmla="*/ 2179556 w 12192000"/>
              <a:gd name="connsiteY200" fmla="*/ 5677111 h 6099082"/>
              <a:gd name="connsiteX201" fmla="*/ 2149267 w 12192000"/>
              <a:gd name="connsiteY201" fmla="*/ 5691399 h 6099082"/>
              <a:gd name="connsiteX202" fmla="*/ 2102021 w 12192000"/>
              <a:gd name="connsiteY202" fmla="*/ 5706259 h 6099082"/>
              <a:gd name="connsiteX203" fmla="*/ 2054013 w 12192000"/>
              <a:gd name="connsiteY203" fmla="*/ 5711784 h 6099082"/>
              <a:gd name="connsiteX204" fmla="*/ 1973429 w 12192000"/>
              <a:gd name="connsiteY204" fmla="*/ 5689303 h 6099082"/>
              <a:gd name="connsiteX205" fmla="*/ 1944092 w 12192000"/>
              <a:gd name="connsiteY205" fmla="*/ 5687017 h 6099082"/>
              <a:gd name="connsiteX206" fmla="*/ 1878748 w 12192000"/>
              <a:gd name="connsiteY206" fmla="*/ 5676159 h 6099082"/>
              <a:gd name="connsiteX207" fmla="*/ 1821596 w 12192000"/>
              <a:gd name="connsiteY207" fmla="*/ 5676920 h 6099082"/>
              <a:gd name="connsiteX208" fmla="*/ 1775684 w 12192000"/>
              <a:gd name="connsiteY208" fmla="*/ 5694257 h 6099082"/>
              <a:gd name="connsiteX209" fmla="*/ 1709006 w 12192000"/>
              <a:gd name="connsiteY209" fmla="*/ 5697685 h 6099082"/>
              <a:gd name="connsiteX210" fmla="*/ 1665950 w 12192000"/>
              <a:gd name="connsiteY210" fmla="*/ 5685113 h 6099082"/>
              <a:gd name="connsiteX211" fmla="*/ 1657188 w 12192000"/>
              <a:gd name="connsiteY211" fmla="*/ 5683399 h 6099082"/>
              <a:gd name="connsiteX212" fmla="*/ 1544598 w 12192000"/>
              <a:gd name="connsiteY212" fmla="*/ 5682634 h 6099082"/>
              <a:gd name="connsiteX213" fmla="*/ 1404006 w 12192000"/>
              <a:gd name="connsiteY213" fmla="*/ 5720546 h 6099082"/>
              <a:gd name="connsiteX214" fmla="*/ 1380762 w 12192000"/>
              <a:gd name="connsiteY214" fmla="*/ 5728549 h 6099082"/>
              <a:gd name="connsiteX215" fmla="*/ 1267411 w 12192000"/>
              <a:gd name="connsiteY215" fmla="*/ 5742455 h 6099082"/>
              <a:gd name="connsiteX216" fmla="*/ 1206641 w 12192000"/>
              <a:gd name="connsiteY216" fmla="*/ 5756553 h 6099082"/>
              <a:gd name="connsiteX217" fmla="*/ 1162823 w 12192000"/>
              <a:gd name="connsiteY217" fmla="*/ 5757315 h 6099082"/>
              <a:gd name="connsiteX218" fmla="*/ 1109865 w 12192000"/>
              <a:gd name="connsiteY218" fmla="*/ 5782270 h 6099082"/>
              <a:gd name="connsiteX219" fmla="*/ 1092527 w 12192000"/>
              <a:gd name="connsiteY219" fmla="*/ 5793130 h 6099082"/>
              <a:gd name="connsiteX220" fmla="*/ 1071762 w 12192000"/>
              <a:gd name="connsiteY220" fmla="*/ 5799607 h 6099082"/>
              <a:gd name="connsiteX221" fmla="*/ 977653 w 12192000"/>
              <a:gd name="connsiteY221" fmla="*/ 5820182 h 6099082"/>
              <a:gd name="connsiteX222" fmla="*/ 960887 w 12192000"/>
              <a:gd name="connsiteY222" fmla="*/ 5831801 h 6099082"/>
              <a:gd name="connsiteX223" fmla="*/ 949646 w 12192000"/>
              <a:gd name="connsiteY223" fmla="*/ 5839042 h 6099082"/>
              <a:gd name="connsiteX224" fmla="*/ 858205 w 12192000"/>
              <a:gd name="connsiteY224" fmla="*/ 5851234 h 6099082"/>
              <a:gd name="connsiteX225" fmla="*/ 801053 w 12192000"/>
              <a:gd name="connsiteY225" fmla="*/ 5885715 h 6099082"/>
              <a:gd name="connsiteX226" fmla="*/ 785432 w 12192000"/>
              <a:gd name="connsiteY226" fmla="*/ 5900384 h 6099082"/>
              <a:gd name="connsiteX227" fmla="*/ 730754 w 12192000"/>
              <a:gd name="connsiteY227" fmla="*/ 5922482 h 6099082"/>
              <a:gd name="connsiteX228" fmla="*/ 546917 w 12192000"/>
              <a:gd name="connsiteY228" fmla="*/ 5964966 h 6099082"/>
              <a:gd name="connsiteX229" fmla="*/ 494337 w 12192000"/>
              <a:gd name="connsiteY229" fmla="*/ 5949915 h 6099082"/>
              <a:gd name="connsiteX230" fmla="*/ 394511 w 12192000"/>
              <a:gd name="connsiteY230" fmla="*/ 5990303 h 6099082"/>
              <a:gd name="connsiteX231" fmla="*/ 307259 w 12192000"/>
              <a:gd name="connsiteY231" fmla="*/ 6013163 h 6099082"/>
              <a:gd name="connsiteX232" fmla="*/ 274873 w 12192000"/>
              <a:gd name="connsiteY232" fmla="*/ 6018690 h 6099082"/>
              <a:gd name="connsiteX233" fmla="*/ 172384 w 12192000"/>
              <a:gd name="connsiteY233" fmla="*/ 6028786 h 6099082"/>
              <a:gd name="connsiteX234" fmla="*/ 119613 w 12192000"/>
              <a:gd name="connsiteY234" fmla="*/ 6051647 h 6099082"/>
              <a:gd name="connsiteX235" fmla="*/ 61197 w 12192000"/>
              <a:gd name="connsiteY235" fmla="*/ 6069150 h 6099082"/>
              <a:gd name="connsiteX236" fmla="*/ 544 w 12192000"/>
              <a:gd name="connsiteY236" fmla="*/ 6073921 h 6099082"/>
              <a:gd name="connsiteX237" fmla="*/ 544 w 12192000"/>
              <a:gd name="connsiteY237" fmla="*/ 5946682 h 6099082"/>
              <a:gd name="connsiteX238" fmla="*/ 0 w 12192000"/>
              <a:gd name="connsiteY238" fmla="*/ 5946682 h 6099082"/>
              <a:gd name="connsiteX239" fmla="*/ 0 w 12192000"/>
              <a:gd name="connsiteY239" fmla="*/ 1335314 h 6099082"/>
              <a:gd name="connsiteX240" fmla="*/ 0 w 12192000"/>
              <a:gd name="connsiteY240" fmla="*/ 873938 h 609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6099082">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6" y="5749662"/>
                </a:lnTo>
                <a:lnTo>
                  <a:pt x="6291385" y="5749714"/>
                </a:lnTo>
                <a:lnTo>
                  <a:pt x="6306284" y="5755552"/>
                </a:lnTo>
                <a:lnTo>
                  <a:pt x="6308075" y="5755968"/>
                </a:lnTo>
                <a:lnTo>
                  <a:pt x="6313854" y="5758133"/>
                </a:lnTo>
                <a:cubicBezTo>
                  <a:pt x="6321454" y="5760521"/>
                  <a:pt x="6329151" y="5762258"/>
                  <a:pt x="6337047" y="5762696"/>
                </a:cubicBezTo>
                <a:lnTo>
                  <a:pt x="6308075" y="5755968"/>
                </a:lnTo>
                <a:lnTo>
                  <a:pt x="6291385" y="5749714"/>
                </a:lnTo>
                <a:lnTo>
                  <a:pt x="6276197" y="5743764"/>
                </a:lnTo>
                <a:lnTo>
                  <a:pt x="6274406" y="5743345"/>
                </a:lnTo>
                <a:lnTo>
                  <a:pt x="6268612" y="5741171"/>
                </a:lnTo>
                <a:cubicBezTo>
                  <a:pt x="6260996" y="5738770"/>
                  <a:pt x="6253273" y="5737013"/>
                  <a:pt x="6245343" y="5736549"/>
                </a:cubicBezTo>
                <a:close/>
                <a:moveTo>
                  <a:pt x="3871824" y="5726642"/>
                </a:moveTo>
                <a:cubicBezTo>
                  <a:pt x="3883350" y="5738834"/>
                  <a:pt x="3895591" y="5748360"/>
                  <a:pt x="3908498" y="5756123"/>
                </a:cubicBezTo>
                <a:lnTo>
                  <a:pt x="3908984" y="5756350"/>
                </a:lnTo>
                <a:lnTo>
                  <a:pt x="3908498" y="5756123"/>
                </a:lnTo>
                <a:cubicBezTo>
                  <a:pt x="3895591" y="5748360"/>
                  <a:pt x="3883351" y="5738834"/>
                  <a:pt x="3871824" y="5726642"/>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5" y="5670301"/>
                </a:cubicBezTo>
                <a:lnTo>
                  <a:pt x="4858238" y="5663787"/>
                </a:lnTo>
                <a:cubicBezTo>
                  <a:pt x="4849944" y="5659978"/>
                  <a:pt x="4841980" y="5654298"/>
                  <a:pt x="4834454" y="5646059"/>
                </a:cubicBezTo>
                <a:close/>
                <a:moveTo>
                  <a:pt x="5056443" y="5643725"/>
                </a:moveTo>
                <a:lnTo>
                  <a:pt x="5072588" y="5644505"/>
                </a:lnTo>
                <a:cubicBezTo>
                  <a:pt x="5078053" y="5645963"/>
                  <a:pt x="5083589" y="5648726"/>
                  <a:pt x="5089161" y="5653107"/>
                </a:cubicBezTo>
                <a:cubicBezTo>
                  <a:pt x="5078018"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4" y="5990874"/>
                </a:cubicBezTo>
                <a:cubicBezTo>
                  <a:pt x="6133897" y="5985351"/>
                  <a:pt x="6104368" y="5997733"/>
                  <a:pt x="6074841" y="5987447"/>
                </a:cubicBezTo>
                <a:cubicBezTo>
                  <a:pt x="6065695" y="5984399"/>
                  <a:pt x="6053123" y="5992019"/>
                  <a:pt x="6042072" y="5992399"/>
                </a:cubicBezTo>
                <a:cubicBezTo>
                  <a:pt x="6014449" y="5993351"/>
                  <a:pt x="5986827" y="5993161"/>
                  <a:pt x="5959204" y="5992971"/>
                </a:cubicBezTo>
                <a:cubicBezTo>
                  <a:pt x="5934437" y="5992781"/>
                  <a:pt x="5908718" y="5995447"/>
                  <a:pt x="5884905" y="5990113"/>
                </a:cubicBezTo>
                <a:cubicBezTo>
                  <a:pt x="5859949" y="5984399"/>
                  <a:pt x="5837470" y="5985161"/>
                  <a:pt x="5813275" y="5991637"/>
                </a:cubicBezTo>
                <a:cubicBezTo>
                  <a:pt x="5796701" y="5996019"/>
                  <a:pt x="5779174" y="5996591"/>
                  <a:pt x="5762029" y="5997923"/>
                </a:cubicBezTo>
                <a:cubicBezTo>
                  <a:pt x="5743551" y="5999447"/>
                  <a:pt x="5723166" y="5995447"/>
                  <a:pt x="5706401" y="6001734"/>
                </a:cubicBezTo>
                <a:cubicBezTo>
                  <a:pt x="5656488" y="6020403"/>
                  <a:pt x="5605243" y="6024403"/>
                  <a:pt x="5553045" y="6024403"/>
                </a:cubicBezTo>
                <a:cubicBezTo>
                  <a:pt x="5543518" y="6024403"/>
                  <a:pt x="5533801" y="6021738"/>
                  <a:pt x="5524660" y="6018880"/>
                </a:cubicBezTo>
                <a:cubicBezTo>
                  <a:pt x="5471316" y="6001734"/>
                  <a:pt x="5417784" y="6003257"/>
                  <a:pt x="5363491" y="6013736"/>
                </a:cubicBezTo>
                <a:cubicBezTo>
                  <a:pt x="5352249" y="6016022"/>
                  <a:pt x="5339677" y="6016403"/>
                  <a:pt x="5328437" y="6014118"/>
                </a:cubicBezTo>
                <a:cubicBezTo>
                  <a:pt x="5296812" y="6007449"/>
                  <a:pt x="5266141" y="5996399"/>
                  <a:pt x="5234326" y="5991637"/>
                </a:cubicBezTo>
                <a:cubicBezTo>
                  <a:pt x="5181748" y="5983826"/>
                  <a:pt x="5136216" y="6010115"/>
                  <a:pt x="5089161" y="6027262"/>
                </a:cubicBezTo>
                <a:cubicBezTo>
                  <a:pt x="5044391" y="6043455"/>
                  <a:pt x="5006291" y="6080032"/>
                  <a:pt x="4953328" y="6071840"/>
                </a:cubicBezTo>
                <a:cubicBezTo>
                  <a:pt x="4947996" y="6071078"/>
                  <a:pt x="4942089" y="6076222"/>
                  <a:pt x="4936184" y="6077555"/>
                </a:cubicBezTo>
                <a:cubicBezTo>
                  <a:pt x="4919991" y="6081176"/>
                  <a:pt x="4903799" y="6085555"/>
                  <a:pt x="4887414" y="6087272"/>
                </a:cubicBezTo>
                <a:cubicBezTo>
                  <a:pt x="4867412" y="6089558"/>
                  <a:pt x="4847027" y="6088797"/>
                  <a:pt x="4827024" y="6090701"/>
                </a:cubicBezTo>
                <a:cubicBezTo>
                  <a:pt x="4801305" y="6092986"/>
                  <a:pt x="4775968" y="6099082"/>
                  <a:pt x="4750439" y="6099082"/>
                </a:cubicBezTo>
                <a:cubicBezTo>
                  <a:pt x="4729865" y="6099082"/>
                  <a:pt x="4709480" y="6092034"/>
                  <a:pt x="4689097" y="6088605"/>
                </a:cubicBezTo>
                <a:cubicBezTo>
                  <a:pt x="4660331" y="6083842"/>
                  <a:pt x="4628705" y="6085176"/>
                  <a:pt x="4603368" y="6072984"/>
                </a:cubicBezTo>
                <a:cubicBezTo>
                  <a:pt x="4576318" y="6060029"/>
                  <a:pt x="4550599" y="6054123"/>
                  <a:pt x="4522595" y="6058123"/>
                </a:cubicBezTo>
                <a:cubicBezTo>
                  <a:pt x="4513260" y="6059457"/>
                  <a:pt x="4501257" y="6067459"/>
                  <a:pt x="4497067" y="6075649"/>
                </a:cubicBezTo>
                <a:cubicBezTo>
                  <a:pt x="4487731" y="6093938"/>
                  <a:pt x="4474968" y="6097178"/>
                  <a:pt x="4457632" y="6090890"/>
                </a:cubicBezTo>
                <a:cubicBezTo>
                  <a:pt x="4442581" y="6085555"/>
                  <a:pt x="4424103" y="6082890"/>
                  <a:pt x="4413816" y="6072601"/>
                </a:cubicBezTo>
                <a:cubicBezTo>
                  <a:pt x="4384668" y="6043455"/>
                  <a:pt x="4347518" y="6042503"/>
                  <a:pt x="4311323" y="6034693"/>
                </a:cubicBezTo>
                <a:cubicBezTo>
                  <a:pt x="4289227" y="6029928"/>
                  <a:pt x="4268649" y="6029738"/>
                  <a:pt x="4246551" y="6032976"/>
                </a:cubicBezTo>
                <a:cubicBezTo>
                  <a:pt x="4198545"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ln>
            <a:noFill/>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D1CE7D2-F5EF-3EC2-D906-F515A8A8B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 y="3296010"/>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0D01B35-21E0-45FA-0D1F-1B0603058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 y="3296010"/>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D55B81F-AC72-FF59-3273-44388A229F72}"/>
              </a:ext>
            </a:extLst>
          </p:cNvPr>
          <p:cNvSpPr>
            <a:spLocks noGrp="1"/>
          </p:cNvSpPr>
          <p:nvPr>
            <p:ph type="title"/>
          </p:nvPr>
        </p:nvSpPr>
        <p:spPr>
          <a:xfrm>
            <a:off x="762000" y="1163595"/>
            <a:ext cx="9906000" cy="2346368"/>
          </a:xfrm>
        </p:spPr>
        <p:txBody>
          <a:bodyPr vert="horz" lIns="91440" tIns="45720" rIns="91440" bIns="45720" rtlCol="0" anchor="b" anchorCtr="0">
            <a:normAutofit/>
          </a:bodyPr>
          <a:lstStyle/>
          <a:p>
            <a:r>
              <a:rPr lang="en-US" sz="6800" dirty="0"/>
              <a:t>Design Workflow</a:t>
            </a:r>
          </a:p>
        </p:txBody>
      </p:sp>
      <p:sp>
        <p:nvSpPr>
          <p:cNvPr id="3" name="Content Placeholder 2">
            <a:extLst>
              <a:ext uri="{FF2B5EF4-FFF2-40B4-BE49-F238E27FC236}">
                <a16:creationId xmlns:a16="http://schemas.microsoft.com/office/drawing/2014/main" id="{A898ED8F-80B1-12C1-6E58-4B22B7C09229}"/>
              </a:ext>
            </a:extLst>
          </p:cNvPr>
          <p:cNvSpPr>
            <a:spLocks noGrp="1"/>
          </p:cNvSpPr>
          <p:nvPr>
            <p:ph idx="1"/>
          </p:nvPr>
        </p:nvSpPr>
        <p:spPr>
          <a:xfrm>
            <a:off x="762000" y="3809999"/>
            <a:ext cx="7620000" cy="1390651"/>
          </a:xfrm>
        </p:spPr>
        <p:txBody>
          <a:bodyPr vert="horz" lIns="91440" tIns="45720" rIns="91440" bIns="45720" rtlCol="0">
            <a:normAutofit/>
          </a:bodyPr>
          <a:lstStyle/>
          <a:p>
            <a:pPr marL="0" indent="0">
              <a:buNone/>
            </a:pPr>
            <a:endParaRPr lang="en-US" sz="2400" dirty="0"/>
          </a:p>
        </p:txBody>
      </p:sp>
    </p:spTree>
    <p:extLst>
      <p:ext uri="{BB962C8B-B14F-4D97-AF65-F5344CB8AC3E}">
        <p14:creationId xmlns:p14="http://schemas.microsoft.com/office/powerpoint/2010/main" val="349763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81E8BB-6C79-2865-DAE4-0C9248D471FE}"/>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D0BD962-1B0D-F3FC-7FAE-AD350FE95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DEF82-E7C1-7505-E209-A53616735719}"/>
              </a:ext>
            </a:extLst>
          </p:cNvPr>
          <p:cNvSpPr>
            <a:spLocks noGrp="1"/>
          </p:cNvSpPr>
          <p:nvPr>
            <p:ph type="title"/>
          </p:nvPr>
        </p:nvSpPr>
        <p:spPr>
          <a:xfrm>
            <a:off x="762000" y="762000"/>
            <a:ext cx="3810001" cy="2025649"/>
          </a:xfrm>
        </p:spPr>
        <p:txBody>
          <a:bodyPr anchor="b">
            <a:normAutofit/>
          </a:bodyPr>
          <a:lstStyle/>
          <a:p>
            <a:r>
              <a:rPr lang="en-US" dirty="0"/>
              <a:t>Working from final DFD</a:t>
            </a:r>
          </a:p>
        </p:txBody>
      </p:sp>
      <p:pic>
        <p:nvPicPr>
          <p:cNvPr id="4" name="Picture 3">
            <a:extLst>
              <a:ext uri="{FF2B5EF4-FFF2-40B4-BE49-F238E27FC236}">
                <a16:creationId xmlns:a16="http://schemas.microsoft.com/office/drawing/2014/main" id="{42689C89-D349-A735-60CA-B30252590905}"/>
              </a:ext>
            </a:extLst>
          </p:cNvPr>
          <p:cNvPicPr>
            <a:picLocks noChangeAspect="1"/>
          </p:cNvPicPr>
          <p:nvPr/>
        </p:nvPicPr>
        <p:blipFill>
          <a:blip r:embed="rId2"/>
          <a:stretch>
            <a:fillRect/>
          </a:stretch>
        </p:blipFill>
        <p:spPr>
          <a:xfrm>
            <a:off x="5514258" y="762000"/>
            <a:ext cx="5735484" cy="5333999"/>
          </a:xfrm>
          <a:prstGeom prst="rect">
            <a:avLst/>
          </a:prstGeom>
        </p:spPr>
      </p:pic>
      <p:sp>
        <p:nvSpPr>
          <p:cNvPr id="18" name="Content Placeholder 17">
            <a:extLst>
              <a:ext uri="{FF2B5EF4-FFF2-40B4-BE49-F238E27FC236}">
                <a16:creationId xmlns:a16="http://schemas.microsoft.com/office/drawing/2014/main" id="{05090E69-5B4E-D875-8149-CFB732727B4F}"/>
              </a:ext>
            </a:extLst>
          </p:cNvPr>
          <p:cNvSpPr>
            <a:spLocks noGrp="1"/>
          </p:cNvSpPr>
          <p:nvPr>
            <p:ph idx="1"/>
          </p:nvPr>
        </p:nvSpPr>
        <p:spPr>
          <a:xfrm>
            <a:off x="762001" y="3047999"/>
            <a:ext cx="3810000" cy="3048001"/>
          </a:xfrm>
        </p:spPr>
        <p:txBody>
          <a:bodyPr>
            <a:normAutofit/>
          </a:bodyPr>
          <a:lstStyle/>
          <a:p>
            <a:r>
              <a:rPr lang="en-US" dirty="0"/>
              <a:t>Extracted Module Diagram from this</a:t>
            </a:r>
          </a:p>
        </p:txBody>
      </p:sp>
    </p:spTree>
    <p:extLst>
      <p:ext uri="{BB962C8B-B14F-4D97-AF65-F5344CB8AC3E}">
        <p14:creationId xmlns:p14="http://schemas.microsoft.com/office/powerpoint/2010/main" val="370824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5606D-9E7F-6107-8AFF-D60835337D43}"/>
              </a:ext>
            </a:extLst>
          </p:cNvPr>
          <p:cNvSpPr>
            <a:spLocks noGrp="1"/>
          </p:cNvSpPr>
          <p:nvPr>
            <p:ph type="title"/>
          </p:nvPr>
        </p:nvSpPr>
        <p:spPr>
          <a:xfrm>
            <a:off x="762000" y="762000"/>
            <a:ext cx="3810001" cy="2025649"/>
          </a:xfrm>
        </p:spPr>
        <p:txBody>
          <a:bodyPr anchor="b">
            <a:normAutofit/>
          </a:bodyPr>
          <a:lstStyle/>
          <a:p>
            <a:r>
              <a:rPr lang="en-US" dirty="0"/>
              <a:t>Module Diagram</a:t>
            </a:r>
          </a:p>
        </p:txBody>
      </p:sp>
      <p:pic>
        <p:nvPicPr>
          <p:cNvPr id="5" name="Content Placeholder 4">
            <a:extLst>
              <a:ext uri="{FF2B5EF4-FFF2-40B4-BE49-F238E27FC236}">
                <a16:creationId xmlns:a16="http://schemas.microsoft.com/office/drawing/2014/main" id="{83AD7341-5413-2E27-F04C-F4FBC62ADA5C}"/>
              </a:ext>
            </a:extLst>
          </p:cNvPr>
          <p:cNvPicPr>
            <a:picLocks noChangeAspect="1"/>
          </p:cNvPicPr>
          <p:nvPr/>
        </p:nvPicPr>
        <p:blipFill>
          <a:blip r:embed="rId2"/>
          <a:stretch>
            <a:fillRect/>
          </a:stretch>
        </p:blipFill>
        <p:spPr>
          <a:xfrm>
            <a:off x="3797610" y="850900"/>
            <a:ext cx="8078439" cy="4140199"/>
          </a:xfrm>
          <a:prstGeom prst="rect">
            <a:avLst/>
          </a:prstGeom>
        </p:spPr>
      </p:pic>
    </p:spTree>
    <p:extLst>
      <p:ext uri="{BB962C8B-B14F-4D97-AF65-F5344CB8AC3E}">
        <p14:creationId xmlns:p14="http://schemas.microsoft.com/office/powerpoint/2010/main" val="2133549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D69B44-E05A-88FC-0733-2C36224B0BD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BCAAB8-D563-8DDA-DBDF-988659BF3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1CD05-BF23-AB86-D8C1-D8988164442A}"/>
              </a:ext>
            </a:extLst>
          </p:cNvPr>
          <p:cNvSpPr>
            <a:spLocks noGrp="1"/>
          </p:cNvSpPr>
          <p:nvPr>
            <p:ph type="title"/>
          </p:nvPr>
        </p:nvSpPr>
        <p:spPr>
          <a:xfrm>
            <a:off x="762000" y="762000"/>
            <a:ext cx="3810001" cy="2025649"/>
          </a:xfrm>
        </p:spPr>
        <p:txBody>
          <a:bodyPr anchor="b">
            <a:normAutofit/>
          </a:bodyPr>
          <a:lstStyle/>
          <a:p>
            <a:r>
              <a:rPr lang="en-US" dirty="0"/>
              <a:t>Case Study</a:t>
            </a:r>
          </a:p>
        </p:txBody>
      </p:sp>
      <p:pic>
        <p:nvPicPr>
          <p:cNvPr id="7" name="Picture 6">
            <a:extLst>
              <a:ext uri="{FF2B5EF4-FFF2-40B4-BE49-F238E27FC236}">
                <a16:creationId xmlns:a16="http://schemas.microsoft.com/office/drawing/2014/main" id="{E5A9BF76-7C3D-D71C-A985-3BB2493EA3A4}"/>
              </a:ext>
            </a:extLst>
          </p:cNvPr>
          <p:cNvPicPr>
            <a:picLocks noChangeAspect="1"/>
          </p:cNvPicPr>
          <p:nvPr/>
        </p:nvPicPr>
        <p:blipFill>
          <a:blip r:embed="rId2"/>
          <a:stretch>
            <a:fillRect/>
          </a:stretch>
        </p:blipFill>
        <p:spPr>
          <a:xfrm>
            <a:off x="4331010" y="850900"/>
            <a:ext cx="7516069" cy="5101193"/>
          </a:xfrm>
          <a:prstGeom prst="rect">
            <a:avLst/>
          </a:prstGeom>
        </p:spPr>
      </p:pic>
    </p:spTree>
    <p:extLst>
      <p:ext uri="{BB962C8B-B14F-4D97-AF65-F5344CB8AC3E}">
        <p14:creationId xmlns:p14="http://schemas.microsoft.com/office/powerpoint/2010/main" val="3453658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9004-925A-05A3-8775-04123EC42483}"/>
              </a:ext>
            </a:extLst>
          </p:cNvPr>
          <p:cNvSpPr>
            <a:spLocks noGrp="1"/>
          </p:cNvSpPr>
          <p:nvPr>
            <p:ph type="title"/>
          </p:nvPr>
        </p:nvSpPr>
        <p:spPr>
          <a:xfrm>
            <a:off x="484909" y="787820"/>
            <a:ext cx="9144000" cy="1263649"/>
          </a:xfrm>
        </p:spPr>
        <p:txBody>
          <a:bodyPr/>
          <a:lstStyle/>
          <a:p>
            <a:r>
              <a:rPr lang="en-US" dirty="0"/>
              <a:t>Pseudo Code</a:t>
            </a:r>
          </a:p>
        </p:txBody>
      </p:sp>
      <p:pic>
        <p:nvPicPr>
          <p:cNvPr id="7" name="Content Placeholder 6" descr="A screenshot of a computer program&#10;&#10;AI-generated content may be incorrect.">
            <a:extLst>
              <a:ext uri="{FF2B5EF4-FFF2-40B4-BE49-F238E27FC236}">
                <a16:creationId xmlns:a16="http://schemas.microsoft.com/office/drawing/2014/main" id="{04FAE017-8DF9-02C5-CD5E-EC1B09176B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588" y="2399963"/>
            <a:ext cx="3706487" cy="2546351"/>
          </a:xfrm>
        </p:spPr>
      </p:pic>
      <p:pic>
        <p:nvPicPr>
          <p:cNvPr id="9" name="Picture 8" descr="A screenshot of a computer error&#10;&#10;AI-generated content may be incorrect.">
            <a:extLst>
              <a:ext uri="{FF2B5EF4-FFF2-40B4-BE49-F238E27FC236}">
                <a16:creationId xmlns:a16="http://schemas.microsoft.com/office/drawing/2014/main" id="{3C37FD83-6EE0-BA5D-D138-5537A9D6B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759" y="322739"/>
            <a:ext cx="3206481" cy="3350399"/>
          </a:xfrm>
          <a:prstGeom prst="rect">
            <a:avLst/>
          </a:prstGeom>
        </p:spPr>
      </p:pic>
      <p:pic>
        <p:nvPicPr>
          <p:cNvPr id="11" name="Picture 10" descr="A screenshot of a medical checklist&#10;&#10;AI-generated content may be incorrect.">
            <a:extLst>
              <a:ext uri="{FF2B5EF4-FFF2-40B4-BE49-F238E27FC236}">
                <a16:creationId xmlns:a16="http://schemas.microsoft.com/office/drawing/2014/main" id="{284B4DBF-6746-6A0E-0982-099EC0C349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0924" y="969823"/>
            <a:ext cx="3893285" cy="3784962"/>
          </a:xfrm>
          <a:prstGeom prst="rect">
            <a:avLst/>
          </a:prstGeom>
        </p:spPr>
      </p:pic>
      <p:pic>
        <p:nvPicPr>
          <p:cNvPr id="17" name="Picture 16" descr="A screenshot of a computer program&#10;&#10;AI-generated content may be incorrect.">
            <a:extLst>
              <a:ext uri="{FF2B5EF4-FFF2-40B4-BE49-F238E27FC236}">
                <a16:creationId xmlns:a16="http://schemas.microsoft.com/office/drawing/2014/main" id="{4FDAB24C-A6B6-5EBF-05F1-2973640B99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4526" y="4370125"/>
            <a:ext cx="3866314" cy="2165136"/>
          </a:xfrm>
          <a:prstGeom prst="rect">
            <a:avLst/>
          </a:prstGeom>
        </p:spPr>
      </p:pic>
    </p:spTree>
    <p:extLst>
      <p:ext uri="{BB962C8B-B14F-4D97-AF65-F5344CB8AC3E}">
        <p14:creationId xmlns:p14="http://schemas.microsoft.com/office/powerpoint/2010/main" val="84990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CB19F-BD8C-7C4C-DE64-32A49ADDA654}"/>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a:t>Use Case Diagram</a:t>
            </a:r>
          </a:p>
        </p:txBody>
      </p:sp>
      <p:pic>
        <p:nvPicPr>
          <p:cNvPr id="5" name="Content Placeholder 4">
            <a:extLst>
              <a:ext uri="{FF2B5EF4-FFF2-40B4-BE49-F238E27FC236}">
                <a16:creationId xmlns:a16="http://schemas.microsoft.com/office/drawing/2014/main" id="{1EAB3DCE-85DA-3413-7814-E7867E6F5C5A}"/>
              </a:ext>
            </a:extLst>
          </p:cNvPr>
          <p:cNvPicPr>
            <a:picLocks noGrp="1" noChangeAspect="1"/>
          </p:cNvPicPr>
          <p:nvPr>
            <p:ph idx="1"/>
          </p:nvPr>
        </p:nvPicPr>
        <p:blipFill>
          <a:blip r:embed="rId2"/>
          <a:srcRect r="1" b="3462"/>
          <a:stretch>
            <a:fillRect/>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2" name="Group 2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0" name="Freeform: Shape 19">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770950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6F3A8-BEC2-A7E5-CF9F-60BD76568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85BD6-A2AA-772C-34B7-B46806BA050D}"/>
              </a:ext>
            </a:extLst>
          </p:cNvPr>
          <p:cNvSpPr>
            <a:spLocks noGrp="1"/>
          </p:cNvSpPr>
          <p:nvPr>
            <p:ph type="title"/>
          </p:nvPr>
        </p:nvSpPr>
        <p:spPr>
          <a:xfrm>
            <a:off x="484909" y="356296"/>
            <a:ext cx="9144000" cy="1263649"/>
          </a:xfrm>
        </p:spPr>
        <p:txBody>
          <a:bodyPr/>
          <a:lstStyle/>
          <a:p>
            <a:r>
              <a:rPr lang="en-US" dirty="0"/>
              <a:t>Pseudo Code</a:t>
            </a:r>
          </a:p>
        </p:txBody>
      </p:sp>
      <p:pic>
        <p:nvPicPr>
          <p:cNvPr id="26" name="Content Placeholder 25" descr="A white paper with black text&#10;&#10;AI-generated content may be incorrect.">
            <a:extLst>
              <a:ext uri="{FF2B5EF4-FFF2-40B4-BE49-F238E27FC236}">
                <a16:creationId xmlns:a16="http://schemas.microsoft.com/office/drawing/2014/main" id="{D8C2A7C7-5D61-6D84-F10A-6F39D4B159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5985" y="4036936"/>
            <a:ext cx="3297197" cy="2621542"/>
          </a:xfrm>
        </p:spPr>
      </p:pic>
      <p:pic>
        <p:nvPicPr>
          <p:cNvPr id="30" name="Picture 29" descr="A screenshot of a computer&#10;&#10;AI-generated content may be incorrect.">
            <a:extLst>
              <a:ext uri="{FF2B5EF4-FFF2-40B4-BE49-F238E27FC236}">
                <a16:creationId xmlns:a16="http://schemas.microsoft.com/office/drawing/2014/main" id="{E6E09FC4-9843-5864-14ED-6794F4D71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86" y="988121"/>
            <a:ext cx="3757780" cy="2821880"/>
          </a:xfrm>
          <a:prstGeom prst="rect">
            <a:avLst/>
          </a:prstGeom>
        </p:spPr>
      </p:pic>
      <p:pic>
        <p:nvPicPr>
          <p:cNvPr id="37" name="Picture 36" descr="A screenshot of a computer program&#10;&#10;AI-generated content may be incorrect.">
            <a:extLst>
              <a:ext uri="{FF2B5EF4-FFF2-40B4-BE49-F238E27FC236}">
                <a16:creationId xmlns:a16="http://schemas.microsoft.com/office/drawing/2014/main" id="{63BA9A0F-DD37-4E39-FBB7-5526AA2A3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417" y="356296"/>
            <a:ext cx="4962983" cy="5721927"/>
          </a:xfrm>
          <a:prstGeom prst="rect">
            <a:avLst/>
          </a:prstGeom>
        </p:spPr>
      </p:pic>
    </p:spTree>
    <p:extLst>
      <p:ext uri="{BB962C8B-B14F-4D97-AF65-F5344CB8AC3E}">
        <p14:creationId xmlns:p14="http://schemas.microsoft.com/office/powerpoint/2010/main" val="1359616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B432D-E4F3-6A88-EB91-2DEEAC474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C6331-8CDA-A0ED-FA7F-1056CEEA184E}"/>
              </a:ext>
            </a:extLst>
          </p:cNvPr>
          <p:cNvSpPr>
            <a:spLocks noGrp="1"/>
          </p:cNvSpPr>
          <p:nvPr>
            <p:ph type="title"/>
          </p:nvPr>
        </p:nvSpPr>
        <p:spPr>
          <a:xfrm>
            <a:off x="484909" y="356296"/>
            <a:ext cx="9144000" cy="1263649"/>
          </a:xfrm>
        </p:spPr>
        <p:txBody>
          <a:bodyPr/>
          <a:lstStyle/>
          <a:p>
            <a:r>
              <a:rPr lang="en-US"/>
              <a:t>Pseudo Code</a:t>
            </a:r>
            <a:endParaRPr lang="en-US" dirty="0"/>
          </a:p>
        </p:txBody>
      </p:sp>
      <p:pic>
        <p:nvPicPr>
          <p:cNvPr id="19" name="Content Placeholder 18" descr="A white background with black text&#10;&#10;AI-generated content may be incorrect.">
            <a:extLst>
              <a:ext uri="{FF2B5EF4-FFF2-40B4-BE49-F238E27FC236}">
                <a16:creationId xmlns:a16="http://schemas.microsoft.com/office/drawing/2014/main" id="{F3877CC1-5337-B248-99F8-AE625D7FAA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0683" y="192927"/>
            <a:ext cx="2783595" cy="3048000"/>
          </a:xfrm>
        </p:spPr>
      </p:pic>
      <p:pic>
        <p:nvPicPr>
          <p:cNvPr id="23" name="Picture 22" descr="A screenshot of a computer&#10;&#10;AI-generated content may be incorrect.">
            <a:extLst>
              <a:ext uri="{FF2B5EF4-FFF2-40B4-BE49-F238E27FC236}">
                <a16:creationId xmlns:a16="http://schemas.microsoft.com/office/drawing/2014/main" id="{9A947F63-B930-7F87-2AFF-F5F7D5ACA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23" y="1551514"/>
            <a:ext cx="3893736" cy="4611255"/>
          </a:xfrm>
          <a:prstGeom prst="rect">
            <a:avLst/>
          </a:prstGeom>
        </p:spPr>
      </p:pic>
      <p:pic>
        <p:nvPicPr>
          <p:cNvPr id="32" name="Picture 31" descr="A screenshot of a computer&#10;&#10;AI-generated content may be incorrect.">
            <a:extLst>
              <a:ext uri="{FF2B5EF4-FFF2-40B4-BE49-F238E27FC236}">
                <a16:creationId xmlns:a16="http://schemas.microsoft.com/office/drawing/2014/main" id="{59546B07-7262-E968-9B98-BB17FC618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1732" y="338204"/>
            <a:ext cx="3328254" cy="4611255"/>
          </a:xfrm>
          <a:prstGeom prst="rect">
            <a:avLst/>
          </a:prstGeom>
        </p:spPr>
      </p:pic>
      <p:pic>
        <p:nvPicPr>
          <p:cNvPr id="34" name="Picture 33" descr="A screenshot of a search&#10;&#10;AI-generated content may be incorrect.">
            <a:extLst>
              <a:ext uri="{FF2B5EF4-FFF2-40B4-BE49-F238E27FC236}">
                <a16:creationId xmlns:a16="http://schemas.microsoft.com/office/drawing/2014/main" id="{0E67EE80-DD7C-FDE2-A346-475FC5904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9177" y="3876769"/>
            <a:ext cx="2631831" cy="2286000"/>
          </a:xfrm>
          <a:prstGeom prst="rect">
            <a:avLst/>
          </a:prstGeom>
        </p:spPr>
      </p:pic>
    </p:spTree>
    <p:extLst>
      <p:ext uri="{BB962C8B-B14F-4D97-AF65-F5344CB8AC3E}">
        <p14:creationId xmlns:p14="http://schemas.microsoft.com/office/powerpoint/2010/main" val="1107939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C0A4EB-F221-CDD8-7EBD-315F9EBE4834}"/>
            </a:ext>
          </a:extLst>
        </p:cNvPr>
        <p:cNvGrpSpPr/>
        <p:nvPr/>
      </p:nvGrpSpPr>
      <p:grpSpPr>
        <a:xfrm>
          <a:off x="0" y="0"/>
          <a:ext cx="0" cy="0"/>
          <a:chOff x="0" y="0"/>
          <a:chExt cx="0" cy="0"/>
        </a:xfrm>
      </p:grpSpPr>
      <p:sp useBgFill="1">
        <p:nvSpPr>
          <p:cNvPr id="19" name="Freeform: Shape 18">
            <a:extLst>
              <a:ext uri="{FF2B5EF4-FFF2-40B4-BE49-F238E27FC236}">
                <a16:creationId xmlns:a16="http://schemas.microsoft.com/office/drawing/2014/main" id="{9F8BF8E0-3286-7259-F5F4-9A82D0ED3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82"/>
          </a:xfrm>
          <a:custGeom>
            <a:avLst/>
            <a:gdLst>
              <a:gd name="connsiteX0" fmla="*/ 7230262 w 12192000"/>
              <a:gd name="connsiteY0" fmla="*/ 5906862 h 6099082"/>
              <a:gd name="connsiteX1" fmla="*/ 7197115 w 12192000"/>
              <a:gd name="connsiteY1" fmla="*/ 5913338 h 6099082"/>
              <a:gd name="connsiteX2" fmla="*/ 7214545 w 12192000"/>
              <a:gd name="connsiteY2" fmla="*/ 5911744 h 6099082"/>
              <a:gd name="connsiteX3" fmla="*/ 7230262 w 12192000"/>
              <a:gd name="connsiteY3" fmla="*/ 5906862 h 6099082"/>
              <a:gd name="connsiteX4" fmla="*/ 7009120 w 12192000"/>
              <a:gd name="connsiteY4" fmla="*/ 5850263 h 6099082"/>
              <a:gd name="connsiteX5" fmla="*/ 7021563 w 12192000"/>
              <a:gd name="connsiteY5" fmla="*/ 5861355 h 6099082"/>
              <a:gd name="connsiteX6" fmla="*/ 7021563 w 12192000"/>
              <a:gd name="connsiteY6" fmla="*/ 5861354 h 6099082"/>
              <a:gd name="connsiteX7" fmla="*/ 7768443 w 12192000"/>
              <a:gd name="connsiteY7" fmla="*/ 5742074 h 6099082"/>
              <a:gd name="connsiteX8" fmla="*/ 7768443 w 12192000"/>
              <a:gd name="connsiteY8" fmla="*/ 5742075 h 6099082"/>
              <a:gd name="connsiteX9" fmla="*/ 7792447 w 12192000"/>
              <a:gd name="connsiteY9" fmla="*/ 5764553 h 6099082"/>
              <a:gd name="connsiteX10" fmla="*/ 7768443 w 12192000"/>
              <a:gd name="connsiteY10" fmla="*/ 5742074 h 6099082"/>
              <a:gd name="connsiteX11" fmla="*/ 4038748 w 12192000"/>
              <a:gd name="connsiteY11" fmla="*/ 5739955 h 6099082"/>
              <a:gd name="connsiteX12" fmla="*/ 4030517 w 12192000"/>
              <a:gd name="connsiteY12" fmla="*/ 5751599 h 6099082"/>
              <a:gd name="connsiteX13" fmla="*/ 4015609 w 12192000"/>
              <a:gd name="connsiteY13" fmla="*/ 5770450 h 6099082"/>
              <a:gd name="connsiteX14" fmla="*/ 3996845 w 12192000"/>
              <a:gd name="connsiteY14" fmla="*/ 5780104 h 6099082"/>
              <a:gd name="connsiteX15" fmla="*/ 4030518 w 12192000"/>
              <a:gd name="connsiteY15" fmla="*/ 5751599 h 6099082"/>
              <a:gd name="connsiteX16" fmla="*/ 6245343 w 12192000"/>
              <a:gd name="connsiteY16" fmla="*/ 5736549 h 6099082"/>
              <a:gd name="connsiteX17" fmla="*/ 6274406 w 12192000"/>
              <a:gd name="connsiteY17" fmla="*/ 5743345 h 6099082"/>
              <a:gd name="connsiteX18" fmla="*/ 6291246 w 12192000"/>
              <a:gd name="connsiteY18" fmla="*/ 5749662 h 6099082"/>
              <a:gd name="connsiteX19" fmla="*/ 6291385 w 12192000"/>
              <a:gd name="connsiteY19" fmla="*/ 5749714 h 6099082"/>
              <a:gd name="connsiteX20" fmla="*/ 6306284 w 12192000"/>
              <a:gd name="connsiteY20" fmla="*/ 5755552 h 6099082"/>
              <a:gd name="connsiteX21" fmla="*/ 6308075 w 12192000"/>
              <a:gd name="connsiteY21" fmla="*/ 5755968 h 6099082"/>
              <a:gd name="connsiteX22" fmla="*/ 6313854 w 12192000"/>
              <a:gd name="connsiteY22" fmla="*/ 5758133 h 6099082"/>
              <a:gd name="connsiteX23" fmla="*/ 6337047 w 12192000"/>
              <a:gd name="connsiteY23" fmla="*/ 5762696 h 6099082"/>
              <a:gd name="connsiteX24" fmla="*/ 6308075 w 12192000"/>
              <a:gd name="connsiteY24" fmla="*/ 5755968 h 6099082"/>
              <a:gd name="connsiteX25" fmla="*/ 6291385 w 12192000"/>
              <a:gd name="connsiteY25" fmla="*/ 5749714 h 6099082"/>
              <a:gd name="connsiteX26" fmla="*/ 6276197 w 12192000"/>
              <a:gd name="connsiteY26" fmla="*/ 5743764 h 6099082"/>
              <a:gd name="connsiteX27" fmla="*/ 6274406 w 12192000"/>
              <a:gd name="connsiteY27" fmla="*/ 5743345 h 6099082"/>
              <a:gd name="connsiteX28" fmla="*/ 6268612 w 12192000"/>
              <a:gd name="connsiteY28" fmla="*/ 5741171 h 6099082"/>
              <a:gd name="connsiteX29" fmla="*/ 6245343 w 12192000"/>
              <a:gd name="connsiteY29" fmla="*/ 5736549 h 6099082"/>
              <a:gd name="connsiteX30" fmla="*/ 3871824 w 12192000"/>
              <a:gd name="connsiteY30" fmla="*/ 5726642 h 6099082"/>
              <a:gd name="connsiteX31" fmla="*/ 3908498 w 12192000"/>
              <a:gd name="connsiteY31" fmla="*/ 5756123 h 6099082"/>
              <a:gd name="connsiteX32" fmla="*/ 3908984 w 12192000"/>
              <a:gd name="connsiteY32" fmla="*/ 5756350 h 6099082"/>
              <a:gd name="connsiteX33" fmla="*/ 3908498 w 12192000"/>
              <a:gd name="connsiteY33" fmla="*/ 5756123 h 6099082"/>
              <a:gd name="connsiteX34" fmla="*/ 3871824 w 12192000"/>
              <a:gd name="connsiteY34" fmla="*/ 5726642 h 6099082"/>
              <a:gd name="connsiteX35" fmla="*/ 6558837 w 12192000"/>
              <a:gd name="connsiteY35" fmla="*/ 5706717 h 6099082"/>
              <a:gd name="connsiteX36" fmla="*/ 6529984 w 12192000"/>
              <a:gd name="connsiteY36" fmla="*/ 5708163 h 6099082"/>
              <a:gd name="connsiteX37" fmla="*/ 6589207 w 12192000"/>
              <a:gd name="connsiteY37" fmla="*/ 5711593 h 6099082"/>
              <a:gd name="connsiteX38" fmla="*/ 6558837 w 12192000"/>
              <a:gd name="connsiteY38" fmla="*/ 5706717 h 6099082"/>
              <a:gd name="connsiteX39" fmla="*/ 4834454 w 12192000"/>
              <a:gd name="connsiteY39" fmla="*/ 5646059 h 6099082"/>
              <a:gd name="connsiteX40" fmla="*/ 4883985 w 12192000"/>
              <a:gd name="connsiteY40" fmla="*/ 5670301 h 6099082"/>
              <a:gd name="connsiteX41" fmla="*/ 4858238 w 12192000"/>
              <a:gd name="connsiteY41" fmla="*/ 5663787 h 6099082"/>
              <a:gd name="connsiteX42" fmla="*/ 4834454 w 12192000"/>
              <a:gd name="connsiteY42" fmla="*/ 5646059 h 6099082"/>
              <a:gd name="connsiteX43" fmla="*/ 5056443 w 12192000"/>
              <a:gd name="connsiteY43" fmla="*/ 5643725 h 6099082"/>
              <a:gd name="connsiteX44" fmla="*/ 5072588 w 12192000"/>
              <a:gd name="connsiteY44" fmla="*/ 5644505 h 6099082"/>
              <a:gd name="connsiteX45" fmla="*/ 5089161 w 12192000"/>
              <a:gd name="connsiteY45" fmla="*/ 5653107 h 6099082"/>
              <a:gd name="connsiteX46" fmla="*/ 5056443 w 12192000"/>
              <a:gd name="connsiteY46" fmla="*/ 5643725 h 6099082"/>
              <a:gd name="connsiteX47" fmla="*/ 739852 w 12192000"/>
              <a:gd name="connsiteY47" fmla="*/ 5343843 h 6099082"/>
              <a:gd name="connsiteX48" fmla="*/ 724278 w 12192000"/>
              <a:gd name="connsiteY48" fmla="*/ 5365062 h 6099082"/>
              <a:gd name="connsiteX49" fmla="*/ 708621 w 12192000"/>
              <a:gd name="connsiteY49" fmla="*/ 5381222 h 6099082"/>
              <a:gd name="connsiteX50" fmla="*/ 691439 w 12192000"/>
              <a:gd name="connsiteY50" fmla="*/ 5386697 h 6099082"/>
              <a:gd name="connsiteX51" fmla="*/ 708622 w 12192000"/>
              <a:gd name="connsiteY51" fmla="*/ 5381222 h 6099082"/>
              <a:gd name="connsiteX52" fmla="*/ 724279 w 12192000"/>
              <a:gd name="connsiteY52" fmla="*/ 5365062 h 6099082"/>
              <a:gd name="connsiteX53" fmla="*/ 739852 w 12192000"/>
              <a:gd name="connsiteY53" fmla="*/ 5343843 h 6099082"/>
              <a:gd name="connsiteX54" fmla="*/ 8934151 w 12192000"/>
              <a:gd name="connsiteY54" fmla="*/ 5275333 h 6099082"/>
              <a:gd name="connsiteX55" fmla="*/ 8954249 w 12192000"/>
              <a:gd name="connsiteY55" fmla="*/ 5290264 h 6099082"/>
              <a:gd name="connsiteX56" fmla="*/ 8962389 w 12192000"/>
              <a:gd name="connsiteY56" fmla="*/ 5293563 h 6099082"/>
              <a:gd name="connsiteX57" fmla="*/ 8954250 w 12192000"/>
              <a:gd name="connsiteY57" fmla="*/ 5290264 h 6099082"/>
              <a:gd name="connsiteX58" fmla="*/ 8934151 w 12192000"/>
              <a:gd name="connsiteY58" fmla="*/ 5275333 h 6099082"/>
              <a:gd name="connsiteX59" fmla="*/ 2314816 w 12192000"/>
              <a:gd name="connsiteY59" fmla="*/ 5273737 h 6099082"/>
              <a:gd name="connsiteX60" fmla="*/ 2300909 w 12192000"/>
              <a:gd name="connsiteY60" fmla="*/ 5279143 h 6099082"/>
              <a:gd name="connsiteX61" fmla="*/ 2216515 w 12192000"/>
              <a:gd name="connsiteY61" fmla="*/ 5314887 h 6099082"/>
              <a:gd name="connsiteX62" fmla="*/ 2300910 w 12192000"/>
              <a:gd name="connsiteY62" fmla="*/ 5279143 h 6099082"/>
              <a:gd name="connsiteX63" fmla="*/ 1916629 w 12192000"/>
              <a:gd name="connsiteY63" fmla="*/ 5252000 h 6099082"/>
              <a:gd name="connsiteX64" fmla="*/ 1907132 w 12192000"/>
              <a:gd name="connsiteY64" fmla="*/ 5255330 h 6099082"/>
              <a:gd name="connsiteX65" fmla="*/ 1866619 w 12192000"/>
              <a:gd name="connsiteY65" fmla="*/ 5265015 h 6099082"/>
              <a:gd name="connsiteX66" fmla="*/ 1907133 w 12192000"/>
              <a:gd name="connsiteY66" fmla="*/ 5255330 h 6099082"/>
              <a:gd name="connsiteX67" fmla="*/ 2058204 w 12192000"/>
              <a:gd name="connsiteY67" fmla="*/ 5241232 h 6099082"/>
              <a:gd name="connsiteX68" fmla="*/ 2108194 w 12192000"/>
              <a:gd name="connsiteY68" fmla="*/ 5255939 h 6099082"/>
              <a:gd name="connsiteX69" fmla="*/ 2058204 w 12192000"/>
              <a:gd name="connsiteY69" fmla="*/ 5241232 h 6099082"/>
              <a:gd name="connsiteX70" fmla="*/ 0 w 12192000"/>
              <a:gd name="connsiteY70" fmla="*/ 0 h 6099082"/>
              <a:gd name="connsiteX71" fmla="*/ 12191456 w 12192000"/>
              <a:gd name="connsiteY71" fmla="*/ 0 h 6099082"/>
              <a:gd name="connsiteX72" fmla="*/ 12191456 w 12192000"/>
              <a:gd name="connsiteY72" fmla="*/ 873938 h 6099082"/>
              <a:gd name="connsiteX73" fmla="*/ 12192000 w 12192000"/>
              <a:gd name="connsiteY73" fmla="*/ 873938 h 6099082"/>
              <a:gd name="connsiteX74" fmla="*/ 12192000 w 12192000"/>
              <a:gd name="connsiteY74" fmla="*/ 3249107 h 6099082"/>
              <a:gd name="connsiteX75" fmla="*/ 12192000 w 12192000"/>
              <a:gd name="connsiteY75" fmla="*/ 3283970 h 6099082"/>
              <a:gd name="connsiteX76" fmla="*/ 12192000 w 12192000"/>
              <a:gd name="connsiteY76" fmla="*/ 3681702 h 6099082"/>
              <a:gd name="connsiteX77" fmla="*/ 12160947 w 12192000"/>
              <a:gd name="connsiteY77" fmla="*/ 3710323 h 6099082"/>
              <a:gd name="connsiteX78" fmla="*/ 12026448 w 12192000"/>
              <a:gd name="connsiteY78" fmla="*/ 3770523 h 6099082"/>
              <a:gd name="connsiteX79" fmla="*/ 11986443 w 12192000"/>
              <a:gd name="connsiteY79" fmla="*/ 3786526 h 6099082"/>
              <a:gd name="connsiteX80" fmla="*/ 11821656 w 12192000"/>
              <a:gd name="connsiteY80" fmla="*/ 3889591 h 6099082"/>
              <a:gd name="connsiteX81" fmla="*/ 11672489 w 12192000"/>
              <a:gd name="connsiteY81" fmla="*/ 4017039 h 6099082"/>
              <a:gd name="connsiteX82" fmla="*/ 11562947 w 12192000"/>
              <a:gd name="connsiteY82" fmla="*/ 4168300 h 6099082"/>
              <a:gd name="connsiteX83" fmla="*/ 11532275 w 12192000"/>
              <a:gd name="connsiteY83" fmla="*/ 4204307 h 6099082"/>
              <a:gd name="connsiteX84" fmla="*/ 11448453 w 12192000"/>
              <a:gd name="connsiteY84" fmla="*/ 4249457 h 6099082"/>
              <a:gd name="connsiteX85" fmla="*/ 11374346 w 12192000"/>
              <a:gd name="connsiteY85" fmla="*/ 4283366 h 6099082"/>
              <a:gd name="connsiteX86" fmla="*/ 11320623 w 12192000"/>
              <a:gd name="connsiteY86" fmla="*/ 4320897 h 6099082"/>
              <a:gd name="connsiteX87" fmla="*/ 11275283 w 12192000"/>
              <a:gd name="connsiteY87" fmla="*/ 4355378 h 6099082"/>
              <a:gd name="connsiteX88" fmla="*/ 11172600 w 12192000"/>
              <a:gd name="connsiteY88" fmla="*/ 4444536 h 6099082"/>
              <a:gd name="connsiteX89" fmla="*/ 11058869 w 12192000"/>
              <a:gd name="connsiteY89" fmla="*/ 4519786 h 6099082"/>
              <a:gd name="connsiteX90" fmla="*/ 10967423 w 12192000"/>
              <a:gd name="connsiteY90" fmla="*/ 4611991 h 6099082"/>
              <a:gd name="connsiteX91" fmla="*/ 10929704 w 12192000"/>
              <a:gd name="connsiteY91" fmla="*/ 4661903 h 6099082"/>
              <a:gd name="connsiteX92" fmla="*/ 10850453 w 12192000"/>
              <a:gd name="connsiteY92" fmla="*/ 4696003 h 6099082"/>
              <a:gd name="connsiteX93" fmla="*/ 10764534 w 12192000"/>
              <a:gd name="connsiteY93" fmla="*/ 4749345 h 6099082"/>
              <a:gd name="connsiteX94" fmla="*/ 10703573 w 12192000"/>
              <a:gd name="connsiteY94" fmla="*/ 4802305 h 6099082"/>
              <a:gd name="connsiteX95" fmla="*/ 10656519 w 12192000"/>
              <a:gd name="connsiteY95" fmla="*/ 4837740 h 6099082"/>
              <a:gd name="connsiteX96" fmla="*/ 10590031 w 12192000"/>
              <a:gd name="connsiteY96" fmla="*/ 4873366 h 6099082"/>
              <a:gd name="connsiteX97" fmla="*/ 10523354 w 12192000"/>
              <a:gd name="connsiteY97" fmla="*/ 4920039 h 6099082"/>
              <a:gd name="connsiteX98" fmla="*/ 10490969 w 12192000"/>
              <a:gd name="connsiteY98" fmla="*/ 4948806 h 6099082"/>
              <a:gd name="connsiteX99" fmla="*/ 10428291 w 12192000"/>
              <a:gd name="connsiteY99" fmla="*/ 4996622 h 6099082"/>
              <a:gd name="connsiteX100" fmla="*/ 10363709 w 12192000"/>
              <a:gd name="connsiteY100" fmla="*/ 5041201 h 6099082"/>
              <a:gd name="connsiteX101" fmla="*/ 10242357 w 12192000"/>
              <a:gd name="connsiteY101" fmla="*/ 5092257 h 6099082"/>
              <a:gd name="connsiteX102" fmla="*/ 10131863 w 12192000"/>
              <a:gd name="connsiteY102" fmla="*/ 5167315 h 6099082"/>
              <a:gd name="connsiteX103" fmla="*/ 10044230 w 12192000"/>
              <a:gd name="connsiteY103" fmla="*/ 5222182 h 6099082"/>
              <a:gd name="connsiteX104" fmla="*/ 9993175 w 12192000"/>
              <a:gd name="connsiteY104" fmla="*/ 5258189 h 6099082"/>
              <a:gd name="connsiteX105" fmla="*/ 9899446 w 12192000"/>
              <a:gd name="connsiteY105" fmla="*/ 5338582 h 6099082"/>
              <a:gd name="connsiteX106" fmla="*/ 9754088 w 12192000"/>
              <a:gd name="connsiteY106" fmla="*/ 5423166 h 6099082"/>
              <a:gd name="connsiteX107" fmla="*/ 9666265 w 12192000"/>
              <a:gd name="connsiteY107" fmla="*/ 5468888 h 6099082"/>
              <a:gd name="connsiteX108" fmla="*/ 9477283 w 12192000"/>
              <a:gd name="connsiteY108" fmla="*/ 5537851 h 6099082"/>
              <a:gd name="connsiteX109" fmla="*/ 9416321 w 12192000"/>
              <a:gd name="connsiteY109" fmla="*/ 5562426 h 6099082"/>
              <a:gd name="connsiteX110" fmla="*/ 9346597 w 12192000"/>
              <a:gd name="connsiteY110" fmla="*/ 5578619 h 6099082"/>
              <a:gd name="connsiteX111" fmla="*/ 9234579 w 12192000"/>
              <a:gd name="connsiteY111" fmla="*/ 5616911 h 6099082"/>
              <a:gd name="connsiteX112" fmla="*/ 9015878 w 12192000"/>
              <a:gd name="connsiteY112" fmla="*/ 5682826 h 6099082"/>
              <a:gd name="connsiteX113" fmla="*/ 8967871 w 12192000"/>
              <a:gd name="connsiteY113" fmla="*/ 5692923 h 6099082"/>
              <a:gd name="connsiteX114" fmla="*/ 8845565 w 12192000"/>
              <a:gd name="connsiteY114" fmla="*/ 5735407 h 6099082"/>
              <a:gd name="connsiteX115" fmla="*/ 8772219 w 12192000"/>
              <a:gd name="connsiteY115" fmla="*/ 5763982 h 6099082"/>
              <a:gd name="connsiteX116" fmla="*/ 8711448 w 12192000"/>
              <a:gd name="connsiteY116" fmla="*/ 5780366 h 6099082"/>
              <a:gd name="connsiteX117" fmla="*/ 8657726 w 12192000"/>
              <a:gd name="connsiteY117" fmla="*/ 5787986 h 6099082"/>
              <a:gd name="connsiteX118" fmla="*/ 8516369 w 12192000"/>
              <a:gd name="connsiteY118" fmla="*/ 5825705 h 6099082"/>
              <a:gd name="connsiteX119" fmla="*/ 8459979 w 12192000"/>
              <a:gd name="connsiteY119" fmla="*/ 5840566 h 6099082"/>
              <a:gd name="connsiteX120" fmla="*/ 8313671 w 12192000"/>
              <a:gd name="connsiteY120" fmla="*/ 5891622 h 6099082"/>
              <a:gd name="connsiteX121" fmla="*/ 8189651 w 12192000"/>
              <a:gd name="connsiteY121" fmla="*/ 5925341 h 6099082"/>
              <a:gd name="connsiteX122" fmla="*/ 8137835 w 12192000"/>
              <a:gd name="connsiteY122" fmla="*/ 5941534 h 6099082"/>
              <a:gd name="connsiteX123" fmla="*/ 8019339 w 12192000"/>
              <a:gd name="connsiteY123" fmla="*/ 5968586 h 6099082"/>
              <a:gd name="connsiteX124" fmla="*/ 7952280 w 12192000"/>
              <a:gd name="connsiteY124" fmla="*/ 5987637 h 6099082"/>
              <a:gd name="connsiteX125" fmla="*/ 7788636 w 12192000"/>
              <a:gd name="connsiteY125" fmla="*/ 6009163 h 6099082"/>
              <a:gd name="connsiteX126" fmla="*/ 7619655 w 12192000"/>
              <a:gd name="connsiteY126" fmla="*/ 6029928 h 6099082"/>
              <a:gd name="connsiteX127" fmla="*/ 7526880 w 12192000"/>
              <a:gd name="connsiteY127" fmla="*/ 6036786 h 6099082"/>
              <a:gd name="connsiteX128" fmla="*/ 7445916 w 12192000"/>
              <a:gd name="connsiteY128" fmla="*/ 6047647 h 6099082"/>
              <a:gd name="connsiteX129" fmla="*/ 7375428 w 12192000"/>
              <a:gd name="connsiteY129" fmla="*/ 6054505 h 6099082"/>
              <a:gd name="connsiteX130" fmla="*/ 7263220 w 12192000"/>
              <a:gd name="connsiteY130" fmla="*/ 6068411 h 6099082"/>
              <a:gd name="connsiteX131" fmla="*/ 7216547 w 12192000"/>
              <a:gd name="connsiteY131" fmla="*/ 6072032 h 6099082"/>
              <a:gd name="connsiteX132" fmla="*/ 7106432 w 12192000"/>
              <a:gd name="connsiteY132" fmla="*/ 6071840 h 6099082"/>
              <a:gd name="connsiteX133" fmla="*/ 7068141 w 12192000"/>
              <a:gd name="connsiteY133" fmla="*/ 6069936 h 6099082"/>
              <a:gd name="connsiteX134" fmla="*/ 6994415 w 12192000"/>
              <a:gd name="connsiteY134" fmla="*/ 6046313 h 6099082"/>
              <a:gd name="connsiteX135" fmla="*/ 6985653 w 12192000"/>
              <a:gd name="connsiteY135" fmla="*/ 6044599 h 6099082"/>
              <a:gd name="connsiteX136" fmla="*/ 6937263 w 12192000"/>
              <a:gd name="connsiteY136" fmla="*/ 6035263 h 6099082"/>
              <a:gd name="connsiteX137" fmla="*/ 6910782 w 12192000"/>
              <a:gd name="connsiteY137" fmla="*/ 6032214 h 6099082"/>
              <a:gd name="connsiteX138" fmla="*/ 6810195 w 12192000"/>
              <a:gd name="connsiteY138" fmla="*/ 6012784 h 6099082"/>
              <a:gd name="connsiteX139" fmla="*/ 6752283 w 12192000"/>
              <a:gd name="connsiteY139" fmla="*/ 6003639 h 6099082"/>
              <a:gd name="connsiteX140" fmla="*/ 6705417 w 12192000"/>
              <a:gd name="connsiteY140" fmla="*/ 6004974 h 6099082"/>
              <a:gd name="connsiteX141" fmla="*/ 6623118 w 12192000"/>
              <a:gd name="connsiteY141" fmla="*/ 6006687 h 6099082"/>
              <a:gd name="connsiteX142" fmla="*/ 6596828 w 12192000"/>
              <a:gd name="connsiteY142" fmla="*/ 6011070 h 6099082"/>
              <a:gd name="connsiteX143" fmla="*/ 6477951 w 12192000"/>
              <a:gd name="connsiteY143" fmla="*/ 5998495 h 6099082"/>
              <a:gd name="connsiteX144" fmla="*/ 6410131 w 12192000"/>
              <a:gd name="connsiteY144" fmla="*/ 5997543 h 6099082"/>
              <a:gd name="connsiteX145" fmla="*/ 6333739 w 12192000"/>
              <a:gd name="connsiteY145" fmla="*/ 5981920 h 6099082"/>
              <a:gd name="connsiteX146" fmla="*/ 6311449 w 12192000"/>
              <a:gd name="connsiteY146" fmla="*/ 5982682 h 6099082"/>
              <a:gd name="connsiteX147" fmla="*/ 6286493 w 12192000"/>
              <a:gd name="connsiteY147" fmla="*/ 5984017 h 6099082"/>
              <a:gd name="connsiteX148" fmla="*/ 6209909 w 12192000"/>
              <a:gd name="connsiteY148" fmla="*/ 5985161 h 6099082"/>
              <a:gd name="connsiteX149" fmla="*/ 6163424 w 12192000"/>
              <a:gd name="connsiteY149" fmla="*/ 5990874 h 6099082"/>
              <a:gd name="connsiteX150" fmla="*/ 6074841 w 12192000"/>
              <a:gd name="connsiteY150" fmla="*/ 5987447 h 6099082"/>
              <a:gd name="connsiteX151" fmla="*/ 6042072 w 12192000"/>
              <a:gd name="connsiteY151" fmla="*/ 5992399 h 6099082"/>
              <a:gd name="connsiteX152" fmla="*/ 5959204 w 12192000"/>
              <a:gd name="connsiteY152" fmla="*/ 5992971 h 6099082"/>
              <a:gd name="connsiteX153" fmla="*/ 5884905 w 12192000"/>
              <a:gd name="connsiteY153" fmla="*/ 5990113 h 6099082"/>
              <a:gd name="connsiteX154" fmla="*/ 5813275 w 12192000"/>
              <a:gd name="connsiteY154" fmla="*/ 5991637 h 6099082"/>
              <a:gd name="connsiteX155" fmla="*/ 5762029 w 12192000"/>
              <a:gd name="connsiteY155" fmla="*/ 5997923 h 6099082"/>
              <a:gd name="connsiteX156" fmla="*/ 5706401 w 12192000"/>
              <a:gd name="connsiteY156" fmla="*/ 6001734 h 6099082"/>
              <a:gd name="connsiteX157" fmla="*/ 5553045 w 12192000"/>
              <a:gd name="connsiteY157" fmla="*/ 6024403 h 6099082"/>
              <a:gd name="connsiteX158" fmla="*/ 5524660 w 12192000"/>
              <a:gd name="connsiteY158" fmla="*/ 6018880 h 6099082"/>
              <a:gd name="connsiteX159" fmla="*/ 5363491 w 12192000"/>
              <a:gd name="connsiteY159" fmla="*/ 6013736 h 6099082"/>
              <a:gd name="connsiteX160" fmla="*/ 5328437 w 12192000"/>
              <a:gd name="connsiteY160" fmla="*/ 6014118 h 6099082"/>
              <a:gd name="connsiteX161" fmla="*/ 5234326 w 12192000"/>
              <a:gd name="connsiteY161" fmla="*/ 5991637 h 6099082"/>
              <a:gd name="connsiteX162" fmla="*/ 5089161 w 12192000"/>
              <a:gd name="connsiteY162" fmla="*/ 6027262 h 6099082"/>
              <a:gd name="connsiteX163" fmla="*/ 4953328 w 12192000"/>
              <a:gd name="connsiteY163" fmla="*/ 6071840 h 6099082"/>
              <a:gd name="connsiteX164" fmla="*/ 4936184 w 12192000"/>
              <a:gd name="connsiteY164" fmla="*/ 6077555 h 6099082"/>
              <a:gd name="connsiteX165" fmla="*/ 4887414 w 12192000"/>
              <a:gd name="connsiteY165" fmla="*/ 6087272 h 6099082"/>
              <a:gd name="connsiteX166" fmla="*/ 4827024 w 12192000"/>
              <a:gd name="connsiteY166" fmla="*/ 6090701 h 6099082"/>
              <a:gd name="connsiteX167" fmla="*/ 4750439 w 12192000"/>
              <a:gd name="connsiteY167" fmla="*/ 6099082 h 6099082"/>
              <a:gd name="connsiteX168" fmla="*/ 4689097 w 12192000"/>
              <a:gd name="connsiteY168" fmla="*/ 6088605 h 6099082"/>
              <a:gd name="connsiteX169" fmla="*/ 4603368 w 12192000"/>
              <a:gd name="connsiteY169" fmla="*/ 6072984 h 6099082"/>
              <a:gd name="connsiteX170" fmla="*/ 4522595 w 12192000"/>
              <a:gd name="connsiteY170" fmla="*/ 6058123 h 6099082"/>
              <a:gd name="connsiteX171" fmla="*/ 4497067 w 12192000"/>
              <a:gd name="connsiteY171" fmla="*/ 6075649 h 6099082"/>
              <a:gd name="connsiteX172" fmla="*/ 4457632 w 12192000"/>
              <a:gd name="connsiteY172" fmla="*/ 6090890 h 6099082"/>
              <a:gd name="connsiteX173" fmla="*/ 4413816 w 12192000"/>
              <a:gd name="connsiteY173" fmla="*/ 6072601 h 6099082"/>
              <a:gd name="connsiteX174" fmla="*/ 4311323 w 12192000"/>
              <a:gd name="connsiteY174" fmla="*/ 6034693 h 6099082"/>
              <a:gd name="connsiteX175" fmla="*/ 4246551 w 12192000"/>
              <a:gd name="connsiteY175" fmla="*/ 6032976 h 6099082"/>
              <a:gd name="connsiteX176" fmla="*/ 4105766 w 12192000"/>
              <a:gd name="connsiteY176" fmla="*/ 6016784 h 6099082"/>
              <a:gd name="connsiteX177" fmla="*/ 4013753 w 12192000"/>
              <a:gd name="connsiteY177" fmla="*/ 5993733 h 6099082"/>
              <a:gd name="connsiteX178" fmla="*/ 3947648 w 12192000"/>
              <a:gd name="connsiteY178" fmla="*/ 5967634 h 6099082"/>
              <a:gd name="connsiteX179" fmla="*/ 3852966 w 12192000"/>
              <a:gd name="connsiteY179" fmla="*/ 5933533 h 6099082"/>
              <a:gd name="connsiteX180" fmla="*/ 3757902 w 12192000"/>
              <a:gd name="connsiteY180" fmla="*/ 5915816 h 6099082"/>
              <a:gd name="connsiteX181" fmla="*/ 3689131 w 12192000"/>
              <a:gd name="connsiteY181" fmla="*/ 5893526 h 6099082"/>
              <a:gd name="connsiteX182" fmla="*/ 3605116 w 12192000"/>
              <a:gd name="connsiteY182" fmla="*/ 5878285 h 6099082"/>
              <a:gd name="connsiteX183" fmla="*/ 3534629 w 12192000"/>
              <a:gd name="connsiteY183" fmla="*/ 5877715 h 6099082"/>
              <a:gd name="connsiteX184" fmla="*/ 3424135 w 12192000"/>
              <a:gd name="connsiteY184" fmla="*/ 5880382 h 6099082"/>
              <a:gd name="connsiteX185" fmla="*/ 3288877 w 12192000"/>
              <a:gd name="connsiteY185" fmla="*/ 5834280 h 6099082"/>
              <a:gd name="connsiteX186" fmla="*/ 3234202 w 12192000"/>
              <a:gd name="connsiteY186" fmla="*/ 5823991 h 6099082"/>
              <a:gd name="connsiteX187" fmla="*/ 3182763 w 12192000"/>
              <a:gd name="connsiteY187" fmla="*/ 5819229 h 6099082"/>
              <a:gd name="connsiteX188" fmla="*/ 3073604 w 12192000"/>
              <a:gd name="connsiteY188" fmla="*/ 5788558 h 6099082"/>
              <a:gd name="connsiteX189" fmla="*/ 3029216 w 12192000"/>
              <a:gd name="connsiteY189" fmla="*/ 5778459 h 6099082"/>
              <a:gd name="connsiteX190" fmla="*/ 2967110 w 12192000"/>
              <a:gd name="connsiteY190" fmla="*/ 5778651 h 6099082"/>
              <a:gd name="connsiteX191" fmla="*/ 2854140 w 12192000"/>
              <a:gd name="connsiteY191" fmla="*/ 5764553 h 6099082"/>
              <a:gd name="connsiteX192" fmla="*/ 2741360 w 12192000"/>
              <a:gd name="connsiteY192" fmla="*/ 5723403 h 6099082"/>
              <a:gd name="connsiteX193" fmla="*/ 2693543 w 12192000"/>
              <a:gd name="connsiteY193" fmla="*/ 5727405 h 6099082"/>
              <a:gd name="connsiteX194" fmla="*/ 2676398 w 12192000"/>
              <a:gd name="connsiteY194" fmla="*/ 5726453 h 6099082"/>
              <a:gd name="connsiteX195" fmla="*/ 2522279 w 12192000"/>
              <a:gd name="connsiteY195" fmla="*/ 5703782 h 6099082"/>
              <a:gd name="connsiteX196" fmla="*/ 2506847 w 12192000"/>
              <a:gd name="connsiteY196" fmla="*/ 5701305 h 6099082"/>
              <a:gd name="connsiteX197" fmla="*/ 2434456 w 12192000"/>
              <a:gd name="connsiteY197" fmla="*/ 5681112 h 6099082"/>
              <a:gd name="connsiteX198" fmla="*/ 2251948 w 12192000"/>
              <a:gd name="connsiteY198" fmla="*/ 5668538 h 6099082"/>
              <a:gd name="connsiteX199" fmla="*/ 2240710 w 12192000"/>
              <a:gd name="connsiteY199" fmla="*/ 5667014 h 6099082"/>
              <a:gd name="connsiteX200" fmla="*/ 2179556 w 12192000"/>
              <a:gd name="connsiteY200" fmla="*/ 5677111 h 6099082"/>
              <a:gd name="connsiteX201" fmla="*/ 2149267 w 12192000"/>
              <a:gd name="connsiteY201" fmla="*/ 5691399 h 6099082"/>
              <a:gd name="connsiteX202" fmla="*/ 2102021 w 12192000"/>
              <a:gd name="connsiteY202" fmla="*/ 5706259 h 6099082"/>
              <a:gd name="connsiteX203" fmla="*/ 2054013 w 12192000"/>
              <a:gd name="connsiteY203" fmla="*/ 5711784 h 6099082"/>
              <a:gd name="connsiteX204" fmla="*/ 1973429 w 12192000"/>
              <a:gd name="connsiteY204" fmla="*/ 5689303 h 6099082"/>
              <a:gd name="connsiteX205" fmla="*/ 1944092 w 12192000"/>
              <a:gd name="connsiteY205" fmla="*/ 5687017 h 6099082"/>
              <a:gd name="connsiteX206" fmla="*/ 1878748 w 12192000"/>
              <a:gd name="connsiteY206" fmla="*/ 5676159 h 6099082"/>
              <a:gd name="connsiteX207" fmla="*/ 1821596 w 12192000"/>
              <a:gd name="connsiteY207" fmla="*/ 5676920 h 6099082"/>
              <a:gd name="connsiteX208" fmla="*/ 1775684 w 12192000"/>
              <a:gd name="connsiteY208" fmla="*/ 5694257 h 6099082"/>
              <a:gd name="connsiteX209" fmla="*/ 1709006 w 12192000"/>
              <a:gd name="connsiteY209" fmla="*/ 5697685 h 6099082"/>
              <a:gd name="connsiteX210" fmla="*/ 1665950 w 12192000"/>
              <a:gd name="connsiteY210" fmla="*/ 5685113 h 6099082"/>
              <a:gd name="connsiteX211" fmla="*/ 1657188 w 12192000"/>
              <a:gd name="connsiteY211" fmla="*/ 5683399 h 6099082"/>
              <a:gd name="connsiteX212" fmla="*/ 1544598 w 12192000"/>
              <a:gd name="connsiteY212" fmla="*/ 5682634 h 6099082"/>
              <a:gd name="connsiteX213" fmla="*/ 1404006 w 12192000"/>
              <a:gd name="connsiteY213" fmla="*/ 5720546 h 6099082"/>
              <a:gd name="connsiteX214" fmla="*/ 1380762 w 12192000"/>
              <a:gd name="connsiteY214" fmla="*/ 5728549 h 6099082"/>
              <a:gd name="connsiteX215" fmla="*/ 1267411 w 12192000"/>
              <a:gd name="connsiteY215" fmla="*/ 5742455 h 6099082"/>
              <a:gd name="connsiteX216" fmla="*/ 1206641 w 12192000"/>
              <a:gd name="connsiteY216" fmla="*/ 5756553 h 6099082"/>
              <a:gd name="connsiteX217" fmla="*/ 1162823 w 12192000"/>
              <a:gd name="connsiteY217" fmla="*/ 5757315 h 6099082"/>
              <a:gd name="connsiteX218" fmla="*/ 1109865 w 12192000"/>
              <a:gd name="connsiteY218" fmla="*/ 5782270 h 6099082"/>
              <a:gd name="connsiteX219" fmla="*/ 1092527 w 12192000"/>
              <a:gd name="connsiteY219" fmla="*/ 5793130 h 6099082"/>
              <a:gd name="connsiteX220" fmla="*/ 1071762 w 12192000"/>
              <a:gd name="connsiteY220" fmla="*/ 5799607 h 6099082"/>
              <a:gd name="connsiteX221" fmla="*/ 977653 w 12192000"/>
              <a:gd name="connsiteY221" fmla="*/ 5820182 h 6099082"/>
              <a:gd name="connsiteX222" fmla="*/ 960887 w 12192000"/>
              <a:gd name="connsiteY222" fmla="*/ 5831801 h 6099082"/>
              <a:gd name="connsiteX223" fmla="*/ 949646 w 12192000"/>
              <a:gd name="connsiteY223" fmla="*/ 5839042 h 6099082"/>
              <a:gd name="connsiteX224" fmla="*/ 858205 w 12192000"/>
              <a:gd name="connsiteY224" fmla="*/ 5851234 h 6099082"/>
              <a:gd name="connsiteX225" fmla="*/ 801053 w 12192000"/>
              <a:gd name="connsiteY225" fmla="*/ 5885715 h 6099082"/>
              <a:gd name="connsiteX226" fmla="*/ 785432 w 12192000"/>
              <a:gd name="connsiteY226" fmla="*/ 5900384 h 6099082"/>
              <a:gd name="connsiteX227" fmla="*/ 730754 w 12192000"/>
              <a:gd name="connsiteY227" fmla="*/ 5922482 h 6099082"/>
              <a:gd name="connsiteX228" fmla="*/ 546917 w 12192000"/>
              <a:gd name="connsiteY228" fmla="*/ 5964966 h 6099082"/>
              <a:gd name="connsiteX229" fmla="*/ 494337 w 12192000"/>
              <a:gd name="connsiteY229" fmla="*/ 5949915 h 6099082"/>
              <a:gd name="connsiteX230" fmla="*/ 394511 w 12192000"/>
              <a:gd name="connsiteY230" fmla="*/ 5990303 h 6099082"/>
              <a:gd name="connsiteX231" fmla="*/ 307259 w 12192000"/>
              <a:gd name="connsiteY231" fmla="*/ 6013163 h 6099082"/>
              <a:gd name="connsiteX232" fmla="*/ 274873 w 12192000"/>
              <a:gd name="connsiteY232" fmla="*/ 6018690 h 6099082"/>
              <a:gd name="connsiteX233" fmla="*/ 172384 w 12192000"/>
              <a:gd name="connsiteY233" fmla="*/ 6028786 h 6099082"/>
              <a:gd name="connsiteX234" fmla="*/ 119613 w 12192000"/>
              <a:gd name="connsiteY234" fmla="*/ 6051647 h 6099082"/>
              <a:gd name="connsiteX235" fmla="*/ 61197 w 12192000"/>
              <a:gd name="connsiteY235" fmla="*/ 6069150 h 6099082"/>
              <a:gd name="connsiteX236" fmla="*/ 544 w 12192000"/>
              <a:gd name="connsiteY236" fmla="*/ 6073921 h 6099082"/>
              <a:gd name="connsiteX237" fmla="*/ 544 w 12192000"/>
              <a:gd name="connsiteY237" fmla="*/ 5946682 h 6099082"/>
              <a:gd name="connsiteX238" fmla="*/ 0 w 12192000"/>
              <a:gd name="connsiteY238" fmla="*/ 5946682 h 6099082"/>
              <a:gd name="connsiteX239" fmla="*/ 0 w 12192000"/>
              <a:gd name="connsiteY239" fmla="*/ 1335314 h 6099082"/>
              <a:gd name="connsiteX240" fmla="*/ 0 w 12192000"/>
              <a:gd name="connsiteY240" fmla="*/ 873938 h 609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6099082">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6" y="5749662"/>
                </a:lnTo>
                <a:lnTo>
                  <a:pt x="6291385" y="5749714"/>
                </a:lnTo>
                <a:lnTo>
                  <a:pt x="6306284" y="5755552"/>
                </a:lnTo>
                <a:lnTo>
                  <a:pt x="6308075" y="5755968"/>
                </a:lnTo>
                <a:lnTo>
                  <a:pt x="6313854" y="5758133"/>
                </a:lnTo>
                <a:cubicBezTo>
                  <a:pt x="6321454" y="5760521"/>
                  <a:pt x="6329151" y="5762258"/>
                  <a:pt x="6337047" y="5762696"/>
                </a:cubicBezTo>
                <a:lnTo>
                  <a:pt x="6308075" y="5755968"/>
                </a:lnTo>
                <a:lnTo>
                  <a:pt x="6291385" y="5749714"/>
                </a:lnTo>
                <a:lnTo>
                  <a:pt x="6276197" y="5743764"/>
                </a:lnTo>
                <a:lnTo>
                  <a:pt x="6274406" y="5743345"/>
                </a:lnTo>
                <a:lnTo>
                  <a:pt x="6268612" y="5741171"/>
                </a:lnTo>
                <a:cubicBezTo>
                  <a:pt x="6260996" y="5738770"/>
                  <a:pt x="6253273" y="5737013"/>
                  <a:pt x="6245343" y="5736549"/>
                </a:cubicBezTo>
                <a:close/>
                <a:moveTo>
                  <a:pt x="3871824" y="5726642"/>
                </a:moveTo>
                <a:cubicBezTo>
                  <a:pt x="3883350" y="5738834"/>
                  <a:pt x="3895591" y="5748360"/>
                  <a:pt x="3908498" y="5756123"/>
                </a:cubicBezTo>
                <a:lnTo>
                  <a:pt x="3908984" y="5756350"/>
                </a:lnTo>
                <a:lnTo>
                  <a:pt x="3908498" y="5756123"/>
                </a:lnTo>
                <a:cubicBezTo>
                  <a:pt x="3895591" y="5748360"/>
                  <a:pt x="3883351" y="5738834"/>
                  <a:pt x="3871824" y="5726642"/>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5" y="5670301"/>
                </a:cubicBezTo>
                <a:lnTo>
                  <a:pt x="4858238" y="5663787"/>
                </a:lnTo>
                <a:cubicBezTo>
                  <a:pt x="4849944" y="5659978"/>
                  <a:pt x="4841980" y="5654298"/>
                  <a:pt x="4834454" y="5646059"/>
                </a:cubicBezTo>
                <a:close/>
                <a:moveTo>
                  <a:pt x="5056443" y="5643725"/>
                </a:moveTo>
                <a:lnTo>
                  <a:pt x="5072588" y="5644505"/>
                </a:lnTo>
                <a:cubicBezTo>
                  <a:pt x="5078053" y="5645963"/>
                  <a:pt x="5083589" y="5648726"/>
                  <a:pt x="5089161" y="5653107"/>
                </a:cubicBezTo>
                <a:cubicBezTo>
                  <a:pt x="5078018"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4" y="5990874"/>
                </a:cubicBezTo>
                <a:cubicBezTo>
                  <a:pt x="6133897" y="5985351"/>
                  <a:pt x="6104368" y="5997733"/>
                  <a:pt x="6074841" y="5987447"/>
                </a:cubicBezTo>
                <a:cubicBezTo>
                  <a:pt x="6065695" y="5984399"/>
                  <a:pt x="6053123" y="5992019"/>
                  <a:pt x="6042072" y="5992399"/>
                </a:cubicBezTo>
                <a:cubicBezTo>
                  <a:pt x="6014449" y="5993351"/>
                  <a:pt x="5986827" y="5993161"/>
                  <a:pt x="5959204" y="5992971"/>
                </a:cubicBezTo>
                <a:cubicBezTo>
                  <a:pt x="5934437" y="5992781"/>
                  <a:pt x="5908718" y="5995447"/>
                  <a:pt x="5884905" y="5990113"/>
                </a:cubicBezTo>
                <a:cubicBezTo>
                  <a:pt x="5859949" y="5984399"/>
                  <a:pt x="5837470" y="5985161"/>
                  <a:pt x="5813275" y="5991637"/>
                </a:cubicBezTo>
                <a:cubicBezTo>
                  <a:pt x="5796701" y="5996019"/>
                  <a:pt x="5779174" y="5996591"/>
                  <a:pt x="5762029" y="5997923"/>
                </a:cubicBezTo>
                <a:cubicBezTo>
                  <a:pt x="5743551" y="5999447"/>
                  <a:pt x="5723166" y="5995447"/>
                  <a:pt x="5706401" y="6001734"/>
                </a:cubicBezTo>
                <a:cubicBezTo>
                  <a:pt x="5656488" y="6020403"/>
                  <a:pt x="5605243" y="6024403"/>
                  <a:pt x="5553045" y="6024403"/>
                </a:cubicBezTo>
                <a:cubicBezTo>
                  <a:pt x="5543518" y="6024403"/>
                  <a:pt x="5533801" y="6021738"/>
                  <a:pt x="5524660" y="6018880"/>
                </a:cubicBezTo>
                <a:cubicBezTo>
                  <a:pt x="5471316" y="6001734"/>
                  <a:pt x="5417784" y="6003257"/>
                  <a:pt x="5363491" y="6013736"/>
                </a:cubicBezTo>
                <a:cubicBezTo>
                  <a:pt x="5352249" y="6016022"/>
                  <a:pt x="5339677" y="6016403"/>
                  <a:pt x="5328437" y="6014118"/>
                </a:cubicBezTo>
                <a:cubicBezTo>
                  <a:pt x="5296812" y="6007449"/>
                  <a:pt x="5266141" y="5996399"/>
                  <a:pt x="5234326" y="5991637"/>
                </a:cubicBezTo>
                <a:cubicBezTo>
                  <a:pt x="5181748" y="5983826"/>
                  <a:pt x="5136216" y="6010115"/>
                  <a:pt x="5089161" y="6027262"/>
                </a:cubicBezTo>
                <a:cubicBezTo>
                  <a:pt x="5044391" y="6043455"/>
                  <a:pt x="5006291" y="6080032"/>
                  <a:pt x="4953328" y="6071840"/>
                </a:cubicBezTo>
                <a:cubicBezTo>
                  <a:pt x="4947996" y="6071078"/>
                  <a:pt x="4942089" y="6076222"/>
                  <a:pt x="4936184" y="6077555"/>
                </a:cubicBezTo>
                <a:cubicBezTo>
                  <a:pt x="4919991" y="6081176"/>
                  <a:pt x="4903799" y="6085555"/>
                  <a:pt x="4887414" y="6087272"/>
                </a:cubicBezTo>
                <a:cubicBezTo>
                  <a:pt x="4867412" y="6089558"/>
                  <a:pt x="4847027" y="6088797"/>
                  <a:pt x="4827024" y="6090701"/>
                </a:cubicBezTo>
                <a:cubicBezTo>
                  <a:pt x="4801305" y="6092986"/>
                  <a:pt x="4775968" y="6099082"/>
                  <a:pt x="4750439" y="6099082"/>
                </a:cubicBezTo>
                <a:cubicBezTo>
                  <a:pt x="4729865" y="6099082"/>
                  <a:pt x="4709480" y="6092034"/>
                  <a:pt x="4689097" y="6088605"/>
                </a:cubicBezTo>
                <a:cubicBezTo>
                  <a:pt x="4660331" y="6083842"/>
                  <a:pt x="4628705" y="6085176"/>
                  <a:pt x="4603368" y="6072984"/>
                </a:cubicBezTo>
                <a:cubicBezTo>
                  <a:pt x="4576318" y="6060029"/>
                  <a:pt x="4550599" y="6054123"/>
                  <a:pt x="4522595" y="6058123"/>
                </a:cubicBezTo>
                <a:cubicBezTo>
                  <a:pt x="4513260" y="6059457"/>
                  <a:pt x="4501257" y="6067459"/>
                  <a:pt x="4497067" y="6075649"/>
                </a:cubicBezTo>
                <a:cubicBezTo>
                  <a:pt x="4487731" y="6093938"/>
                  <a:pt x="4474968" y="6097178"/>
                  <a:pt x="4457632" y="6090890"/>
                </a:cubicBezTo>
                <a:cubicBezTo>
                  <a:pt x="4442581" y="6085555"/>
                  <a:pt x="4424103" y="6082890"/>
                  <a:pt x="4413816" y="6072601"/>
                </a:cubicBezTo>
                <a:cubicBezTo>
                  <a:pt x="4384668" y="6043455"/>
                  <a:pt x="4347518" y="6042503"/>
                  <a:pt x="4311323" y="6034693"/>
                </a:cubicBezTo>
                <a:cubicBezTo>
                  <a:pt x="4289227" y="6029928"/>
                  <a:pt x="4268649" y="6029738"/>
                  <a:pt x="4246551" y="6032976"/>
                </a:cubicBezTo>
                <a:cubicBezTo>
                  <a:pt x="4198545"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ln>
            <a:noFill/>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115A823C-D17E-D60F-E5B5-4C26C6E62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 y="3296010"/>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63EDC849-568F-0E87-9423-300B67902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 y="3296010"/>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09ABA6-9427-091F-E1A5-B45A916B83A6}"/>
              </a:ext>
            </a:extLst>
          </p:cNvPr>
          <p:cNvSpPr>
            <a:spLocks noGrp="1"/>
          </p:cNvSpPr>
          <p:nvPr>
            <p:ph type="title"/>
          </p:nvPr>
        </p:nvSpPr>
        <p:spPr>
          <a:xfrm>
            <a:off x="762000" y="1163595"/>
            <a:ext cx="9906000" cy="2346368"/>
          </a:xfrm>
        </p:spPr>
        <p:txBody>
          <a:bodyPr vert="horz" lIns="91440" tIns="45720" rIns="91440" bIns="45720" rtlCol="0" anchor="b" anchorCtr="0">
            <a:normAutofit/>
          </a:bodyPr>
          <a:lstStyle/>
          <a:p>
            <a:r>
              <a:rPr lang="en-US" sz="6800" dirty="0"/>
              <a:t>Implementation Workflow</a:t>
            </a:r>
          </a:p>
        </p:txBody>
      </p:sp>
      <p:sp>
        <p:nvSpPr>
          <p:cNvPr id="3" name="Content Placeholder 2">
            <a:extLst>
              <a:ext uri="{FF2B5EF4-FFF2-40B4-BE49-F238E27FC236}">
                <a16:creationId xmlns:a16="http://schemas.microsoft.com/office/drawing/2014/main" id="{FB45A19D-F615-F010-B6B3-09A9C3CB7B28}"/>
              </a:ext>
            </a:extLst>
          </p:cNvPr>
          <p:cNvSpPr>
            <a:spLocks noGrp="1"/>
          </p:cNvSpPr>
          <p:nvPr>
            <p:ph idx="1"/>
          </p:nvPr>
        </p:nvSpPr>
        <p:spPr>
          <a:xfrm>
            <a:off x="762000" y="3809999"/>
            <a:ext cx="7620000" cy="1390651"/>
          </a:xfrm>
        </p:spPr>
        <p:txBody>
          <a:bodyPr vert="horz" lIns="91440" tIns="45720" rIns="91440" bIns="45720" rtlCol="0">
            <a:normAutofit/>
          </a:bodyPr>
          <a:lstStyle/>
          <a:p>
            <a:pPr marL="0" indent="0">
              <a:buNone/>
            </a:pPr>
            <a:r>
              <a:rPr lang="en-US" sz="2400" dirty="0"/>
              <a:t>Source Code located in GIT repository:</a:t>
            </a:r>
          </a:p>
          <a:p>
            <a:pPr marL="0" indent="0">
              <a:buNone/>
            </a:pPr>
            <a:r>
              <a:rPr lang="en-US" sz="2400" dirty="0"/>
              <a:t>https://</a:t>
            </a:r>
            <a:r>
              <a:rPr lang="en-US" sz="2400" dirty="0" err="1"/>
              <a:t>github.com</a:t>
            </a:r>
            <a:r>
              <a:rPr lang="en-US" sz="2400" dirty="0"/>
              <a:t>/Rajeet10/Doctor-</a:t>
            </a:r>
            <a:r>
              <a:rPr lang="en-US" sz="2400" dirty="0" err="1"/>
              <a:t>Paitent</a:t>
            </a:r>
            <a:r>
              <a:rPr lang="en-US" sz="2400" dirty="0"/>
              <a:t>-Portal-System</a:t>
            </a:r>
          </a:p>
        </p:txBody>
      </p:sp>
    </p:spTree>
    <p:extLst>
      <p:ext uri="{BB962C8B-B14F-4D97-AF65-F5344CB8AC3E}">
        <p14:creationId xmlns:p14="http://schemas.microsoft.com/office/powerpoint/2010/main" val="140641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2A7155-C84E-8983-F7F4-2211CADDF7E4}"/>
            </a:ext>
          </a:extLst>
        </p:cNvPr>
        <p:cNvGrpSpPr/>
        <p:nvPr/>
      </p:nvGrpSpPr>
      <p:grpSpPr>
        <a:xfrm>
          <a:off x="0" y="0"/>
          <a:ext cx="0" cy="0"/>
          <a:chOff x="0" y="0"/>
          <a:chExt cx="0" cy="0"/>
        </a:xfrm>
      </p:grpSpPr>
      <p:sp useBgFill="1">
        <p:nvSpPr>
          <p:cNvPr id="19" name="Freeform: Shape 18">
            <a:extLst>
              <a:ext uri="{FF2B5EF4-FFF2-40B4-BE49-F238E27FC236}">
                <a16:creationId xmlns:a16="http://schemas.microsoft.com/office/drawing/2014/main" id="{22B26D18-8FE8-065B-F726-E327CF612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82"/>
          </a:xfrm>
          <a:custGeom>
            <a:avLst/>
            <a:gdLst>
              <a:gd name="connsiteX0" fmla="*/ 7230262 w 12192000"/>
              <a:gd name="connsiteY0" fmla="*/ 5906862 h 6099082"/>
              <a:gd name="connsiteX1" fmla="*/ 7197115 w 12192000"/>
              <a:gd name="connsiteY1" fmla="*/ 5913338 h 6099082"/>
              <a:gd name="connsiteX2" fmla="*/ 7214545 w 12192000"/>
              <a:gd name="connsiteY2" fmla="*/ 5911744 h 6099082"/>
              <a:gd name="connsiteX3" fmla="*/ 7230262 w 12192000"/>
              <a:gd name="connsiteY3" fmla="*/ 5906862 h 6099082"/>
              <a:gd name="connsiteX4" fmla="*/ 7009120 w 12192000"/>
              <a:gd name="connsiteY4" fmla="*/ 5850263 h 6099082"/>
              <a:gd name="connsiteX5" fmla="*/ 7021563 w 12192000"/>
              <a:gd name="connsiteY5" fmla="*/ 5861355 h 6099082"/>
              <a:gd name="connsiteX6" fmla="*/ 7021563 w 12192000"/>
              <a:gd name="connsiteY6" fmla="*/ 5861354 h 6099082"/>
              <a:gd name="connsiteX7" fmla="*/ 7768443 w 12192000"/>
              <a:gd name="connsiteY7" fmla="*/ 5742074 h 6099082"/>
              <a:gd name="connsiteX8" fmla="*/ 7768443 w 12192000"/>
              <a:gd name="connsiteY8" fmla="*/ 5742075 h 6099082"/>
              <a:gd name="connsiteX9" fmla="*/ 7792447 w 12192000"/>
              <a:gd name="connsiteY9" fmla="*/ 5764553 h 6099082"/>
              <a:gd name="connsiteX10" fmla="*/ 7768443 w 12192000"/>
              <a:gd name="connsiteY10" fmla="*/ 5742074 h 6099082"/>
              <a:gd name="connsiteX11" fmla="*/ 4038748 w 12192000"/>
              <a:gd name="connsiteY11" fmla="*/ 5739955 h 6099082"/>
              <a:gd name="connsiteX12" fmla="*/ 4030517 w 12192000"/>
              <a:gd name="connsiteY12" fmla="*/ 5751599 h 6099082"/>
              <a:gd name="connsiteX13" fmla="*/ 4015609 w 12192000"/>
              <a:gd name="connsiteY13" fmla="*/ 5770450 h 6099082"/>
              <a:gd name="connsiteX14" fmla="*/ 3996845 w 12192000"/>
              <a:gd name="connsiteY14" fmla="*/ 5780104 h 6099082"/>
              <a:gd name="connsiteX15" fmla="*/ 4030518 w 12192000"/>
              <a:gd name="connsiteY15" fmla="*/ 5751599 h 6099082"/>
              <a:gd name="connsiteX16" fmla="*/ 6245343 w 12192000"/>
              <a:gd name="connsiteY16" fmla="*/ 5736549 h 6099082"/>
              <a:gd name="connsiteX17" fmla="*/ 6274406 w 12192000"/>
              <a:gd name="connsiteY17" fmla="*/ 5743345 h 6099082"/>
              <a:gd name="connsiteX18" fmla="*/ 6291246 w 12192000"/>
              <a:gd name="connsiteY18" fmla="*/ 5749662 h 6099082"/>
              <a:gd name="connsiteX19" fmla="*/ 6291385 w 12192000"/>
              <a:gd name="connsiteY19" fmla="*/ 5749714 h 6099082"/>
              <a:gd name="connsiteX20" fmla="*/ 6306284 w 12192000"/>
              <a:gd name="connsiteY20" fmla="*/ 5755552 h 6099082"/>
              <a:gd name="connsiteX21" fmla="*/ 6308075 w 12192000"/>
              <a:gd name="connsiteY21" fmla="*/ 5755968 h 6099082"/>
              <a:gd name="connsiteX22" fmla="*/ 6313854 w 12192000"/>
              <a:gd name="connsiteY22" fmla="*/ 5758133 h 6099082"/>
              <a:gd name="connsiteX23" fmla="*/ 6337047 w 12192000"/>
              <a:gd name="connsiteY23" fmla="*/ 5762696 h 6099082"/>
              <a:gd name="connsiteX24" fmla="*/ 6308075 w 12192000"/>
              <a:gd name="connsiteY24" fmla="*/ 5755968 h 6099082"/>
              <a:gd name="connsiteX25" fmla="*/ 6291385 w 12192000"/>
              <a:gd name="connsiteY25" fmla="*/ 5749714 h 6099082"/>
              <a:gd name="connsiteX26" fmla="*/ 6276197 w 12192000"/>
              <a:gd name="connsiteY26" fmla="*/ 5743764 h 6099082"/>
              <a:gd name="connsiteX27" fmla="*/ 6274406 w 12192000"/>
              <a:gd name="connsiteY27" fmla="*/ 5743345 h 6099082"/>
              <a:gd name="connsiteX28" fmla="*/ 6268612 w 12192000"/>
              <a:gd name="connsiteY28" fmla="*/ 5741171 h 6099082"/>
              <a:gd name="connsiteX29" fmla="*/ 6245343 w 12192000"/>
              <a:gd name="connsiteY29" fmla="*/ 5736549 h 6099082"/>
              <a:gd name="connsiteX30" fmla="*/ 3871824 w 12192000"/>
              <a:gd name="connsiteY30" fmla="*/ 5726642 h 6099082"/>
              <a:gd name="connsiteX31" fmla="*/ 3908498 w 12192000"/>
              <a:gd name="connsiteY31" fmla="*/ 5756123 h 6099082"/>
              <a:gd name="connsiteX32" fmla="*/ 3908984 w 12192000"/>
              <a:gd name="connsiteY32" fmla="*/ 5756350 h 6099082"/>
              <a:gd name="connsiteX33" fmla="*/ 3908498 w 12192000"/>
              <a:gd name="connsiteY33" fmla="*/ 5756123 h 6099082"/>
              <a:gd name="connsiteX34" fmla="*/ 3871824 w 12192000"/>
              <a:gd name="connsiteY34" fmla="*/ 5726642 h 6099082"/>
              <a:gd name="connsiteX35" fmla="*/ 6558837 w 12192000"/>
              <a:gd name="connsiteY35" fmla="*/ 5706717 h 6099082"/>
              <a:gd name="connsiteX36" fmla="*/ 6529984 w 12192000"/>
              <a:gd name="connsiteY36" fmla="*/ 5708163 h 6099082"/>
              <a:gd name="connsiteX37" fmla="*/ 6589207 w 12192000"/>
              <a:gd name="connsiteY37" fmla="*/ 5711593 h 6099082"/>
              <a:gd name="connsiteX38" fmla="*/ 6558837 w 12192000"/>
              <a:gd name="connsiteY38" fmla="*/ 5706717 h 6099082"/>
              <a:gd name="connsiteX39" fmla="*/ 4834454 w 12192000"/>
              <a:gd name="connsiteY39" fmla="*/ 5646059 h 6099082"/>
              <a:gd name="connsiteX40" fmla="*/ 4883985 w 12192000"/>
              <a:gd name="connsiteY40" fmla="*/ 5670301 h 6099082"/>
              <a:gd name="connsiteX41" fmla="*/ 4858238 w 12192000"/>
              <a:gd name="connsiteY41" fmla="*/ 5663787 h 6099082"/>
              <a:gd name="connsiteX42" fmla="*/ 4834454 w 12192000"/>
              <a:gd name="connsiteY42" fmla="*/ 5646059 h 6099082"/>
              <a:gd name="connsiteX43" fmla="*/ 5056443 w 12192000"/>
              <a:gd name="connsiteY43" fmla="*/ 5643725 h 6099082"/>
              <a:gd name="connsiteX44" fmla="*/ 5072588 w 12192000"/>
              <a:gd name="connsiteY44" fmla="*/ 5644505 h 6099082"/>
              <a:gd name="connsiteX45" fmla="*/ 5089161 w 12192000"/>
              <a:gd name="connsiteY45" fmla="*/ 5653107 h 6099082"/>
              <a:gd name="connsiteX46" fmla="*/ 5056443 w 12192000"/>
              <a:gd name="connsiteY46" fmla="*/ 5643725 h 6099082"/>
              <a:gd name="connsiteX47" fmla="*/ 739852 w 12192000"/>
              <a:gd name="connsiteY47" fmla="*/ 5343843 h 6099082"/>
              <a:gd name="connsiteX48" fmla="*/ 724278 w 12192000"/>
              <a:gd name="connsiteY48" fmla="*/ 5365062 h 6099082"/>
              <a:gd name="connsiteX49" fmla="*/ 708621 w 12192000"/>
              <a:gd name="connsiteY49" fmla="*/ 5381222 h 6099082"/>
              <a:gd name="connsiteX50" fmla="*/ 691439 w 12192000"/>
              <a:gd name="connsiteY50" fmla="*/ 5386697 h 6099082"/>
              <a:gd name="connsiteX51" fmla="*/ 708622 w 12192000"/>
              <a:gd name="connsiteY51" fmla="*/ 5381222 h 6099082"/>
              <a:gd name="connsiteX52" fmla="*/ 724279 w 12192000"/>
              <a:gd name="connsiteY52" fmla="*/ 5365062 h 6099082"/>
              <a:gd name="connsiteX53" fmla="*/ 739852 w 12192000"/>
              <a:gd name="connsiteY53" fmla="*/ 5343843 h 6099082"/>
              <a:gd name="connsiteX54" fmla="*/ 8934151 w 12192000"/>
              <a:gd name="connsiteY54" fmla="*/ 5275333 h 6099082"/>
              <a:gd name="connsiteX55" fmla="*/ 8954249 w 12192000"/>
              <a:gd name="connsiteY55" fmla="*/ 5290264 h 6099082"/>
              <a:gd name="connsiteX56" fmla="*/ 8962389 w 12192000"/>
              <a:gd name="connsiteY56" fmla="*/ 5293563 h 6099082"/>
              <a:gd name="connsiteX57" fmla="*/ 8954250 w 12192000"/>
              <a:gd name="connsiteY57" fmla="*/ 5290264 h 6099082"/>
              <a:gd name="connsiteX58" fmla="*/ 8934151 w 12192000"/>
              <a:gd name="connsiteY58" fmla="*/ 5275333 h 6099082"/>
              <a:gd name="connsiteX59" fmla="*/ 2314816 w 12192000"/>
              <a:gd name="connsiteY59" fmla="*/ 5273737 h 6099082"/>
              <a:gd name="connsiteX60" fmla="*/ 2300909 w 12192000"/>
              <a:gd name="connsiteY60" fmla="*/ 5279143 h 6099082"/>
              <a:gd name="connsiteX61" fmla="*/ 2216515 w 12192000"/>
              <a:gd name="connsiteY61" fmla="*/ 5314887 h 6099082"/>
              <a:gd name="connsiteX62" fmla="*/ 2300910 w 12192000"/>
              <a:gd name="connsiteY62" fmla="*/ 5279143 h 6099082"/>
              <a:gd name="connsiteX63" fmla="*/ 1916629 w 12192000"/>
              <a:gd name="connsiteY63" fmla="*/ 5252000 h 6099082"/>
              <a:gd name="connsiteX64" fmla="*/ 1907132 w 12192000"/>
              <a:gd name="connsiteY64" fmla="*/ 5255330 h 6099082"/>
              <a:gd name="connsiteX65" fmla="*/ 1866619 w 12192000"/>
              <a:gd name="connsiteY65" fmla="*/ 5265015 h 6099082"/>
              <a:gd name="connsiteX66" fmla="*/ 1907133 w 12192000"/>
              <a:gd name="connsiteY66" fmla="*/ 5255330 h 6099082"/>
              <a:gd name="connsiteX67" fmla="*/ 2058204 w 12192000"/>
              <a:gd name="connsiteY67" fmla="*/ 5241232 h 6099082"/>
              <a:gd name="connsiteX68" fmla="*/ 2108194 w 12192000"/>
              <a:gd name="connsiteY68" fmla="*/ 5255939 h 6099082"/>
              <a:gd name="connsiteX69" fmla="*/ 2058204 w 12192000"/>
              <a:gd name="connsiteY69" fmla="*/ 5241232 h 6099082"/>
              <a:gd name="connsiteX70" fmla="*/ 0 w 12192000"/>
              <a:gd name="connsiteY70" fmla="*/ 0 h 6099082"/>
              <a:gd name="connsiteX71" fmla="*/ 12191456 w 12192000"/>
              <a:gd name="connsiteY71" fmla="*/ 0 h 6099082"/>
              <a:gd name="connsiteX72" fmla="*/ 12191456 w 12192000"/>
              <a:gd name="connsiteY72" fmla="*/ 873938 h 6099082"/>
              <a:gd name="connsiteX73" fmla="*/ 12192000 w 12192000"/>
              <a:gd name="connsiteY73" fmla="*/ 873938 h 6099082"/>
              <a:gd name="connsiteX74" fmla="*/ 12192000 w 12192000"/>
              <a:gd name="connsiteY74" fmla="*/ 3249107 h 6099082"/>
              <a:gd name="connsiteX75" fmla="*/ 12192000 w 12192000"/>
              <a:gd name="connsiteY75" fmla="*/ 3283970 h 6099082"/>
              <a:gd name="connsiteX76" fmla="*/ 12192000 w 12192000"/>
              <a:gd name="connsiteY76" fmla="*/ 3681702 h 6099082"/>
              <a:gd name="connsiteX77" fmla="*/ 12160947 w 12192000"/>
              <a:gd name="connsiteY77" fmla="*/ 3710323 h 6099082"/>
              <a:gd name="connsiteX78" fmla="*/ 12026448 w 12192000"/>
              <a:gd name="connsiteY78" fmla="*/ 3770523 h 6099082"/>
              <a:gd name="connsiteX79" fmla="*/ 11986443 w 12192000"/>
              <a:gd name="connsiteY79" fmla="*/ 3786526 h 6099082"/>
              <a:gd name="connsiteX80" fmla="*/ 11821656 w 12192000"/>
              <a:gd name="connsiteY80" fmla="*/ 3889591 h 6099082"/>
              <a:gd name="connsiteX81" fmla="*/ 11672489 w 12192000"/>
              <a:gd name="connsiteY81" fmla="*/ 4017039 h 6099082"/>
              <a:gd name="connsiteX82" fmla="*/ 11562947 w 12192000"/>
              <a:gd name="connsiteY82" fmla="*/ 4168300 h 6099082"/>
              <a:gd name="connsiteX83" fmla="*/ 11532275 w 12192000"/>
              <a:gd name="connsiteY83" fmla="*/ 4204307 h 6099082"/>
              <a:gd name="connsiteX84" fmla="*/ 11448453 w 12192000"/>
              <a:gd name="connsiteY84" fmla="*/ 4249457 h 6099082"/>
              <a:gd name="connsiteX85" fmla="*/ 11374346 w 12192000"/>
              <a:gd name="connsiteY85" fmla="*/ 4283366 h 6099082"/>
              <a:gd name="connsiteX86" fmla="*/ 11320623 w 12192000"/>
              <a:gd name="connsiteY86" fmla="*/ 4320897 h 6099082"/>
              <a:gd name="connsiteX87" fmla="*/ 11275283 w 12192000"/>
              <a:gd name="connsiteY87" fmla="*/ 4355378 h 6099082"/>
              <a:gd name="connsiteX88" fmla="*/ 11172600 w 12192000"/>
              <a:gd name="connsiteY88" fmla="*/ 4444536 h 6099082"/>
              <a:gd name="connsiteX89" fmla="*/ 11058869 w 12192000"/>
              <a:gd name="connsiteY89" fmla="*/ 4519786 h 6099082"/>
              <a:gd name="connsiteX90" fmla="*/ 10967423 w 12192000"/>
              <a:gd name="connsiteY90" fmla="*/ 4611991 h 6099082"/>
              <a:gd name="connsiteX91" fmla="*/ 10929704 w 12192000"/>
              <a:gd name="connsiteY91" fmla="*/ 4661903 h 6099082"/>
              <a:gd name="connsiteX92" fmla="*/ 10850453 w 12192000"/>
              <a:gd name="connsiteY92" fmla="*/ 4696003 h 6099082"/>
              <a:gd name="connsiteX93" fmla="*/ 10764534 w 12192000"/>
              <a:gd name="connsiteY93" fmla="*/ 4749345 h 6099082"/>
              <a:gd name="connsiteX94" fmla="*/ 10703573 w 12192000"/>
              <a:gd name="connsiteY94" fmla="*/ 4802305 h 6099082"/>
              <a:gd name="connsiteX95" fmla="*/ 10656519 w 12192000"/>
              <a:gd name="connsiteY95" fmla="*/ 4837740 h 6099082"/>
              <a:gd name="connsiteX96" fmla="*/ 10590031 w 12192000"/>
              <a:gd name="connsiteY96" fmla="*/ 4873366 h 6099082"/>
              <a:gd name="connsiteX97" fmla="*/ 10523354 w 12192000"/>
              <a:gd name="connsiteY97" fmla="*/ 4920039 h 6099082"/>
              <a:gd name="connsiteX98" fmla="*/ 10490969 w 12192000"/>
              <a:gd name="connsiteY98" fmla="*/ 4948806 h 6099082"/>
              <a:gd name="connsiteX99" fmla="*/ 10428291 w 12192000"/>
              <a:gd name="connsiteY99" fmla="*/ 4996622 h 6099082"/>
              <a:gd name="connsiteX100" fmla="*/ 10363709 w 12192000"/>
              <a:gd name="connsiteY100" fmla="*/ 5041201 h 6099082"/>
              <a:gd name="connsiteX101" fmla="*/ 10242357 w 12192000"/>
              <a:gd name="connsiteY101" fmla="*/ 5092257 h 6099082"/>
              <a:gd name="connsiteX102" fmla="*/ 10131863 w 12192000"/>
              <a:gd name="connsiteY102" fmla="*/ 5167315 h 6099082"/>
              <a:gd name="connsiteX103" fmla="*/ 10044230 w 12192000"/>
              <a:gd name="connsiteY103" fmla="*/ 5222182 h 6099082"/>
              <a:gd name="connsiteX104" fmla="*/ 9993175 w 12192000"/>
              <a:gd name="connsiteY104" fmla="*/ 5258189 h 6099082"/>
              <a:gd name="connsiteX105" fmla="*/ 9899446 w 12192000"/>
              <a:gd name="connsiteY105" fmla="*/ 5338582 h 6099082"/>
              <a:gd name="connsiteX106" fmla="*/ 9754088 w 12192000"/>
              <a:gd name="connsiteY106" fmla="*/ 5423166 h 6099082"/>
              <a:gd name="connsiteX107" fmla="*/ 9666265 w 12192000"/>
              <a:gd name="connsiteY107" fmla="*/ 5468888 h 6099082"/>
              <a:gd name="connsiteX108" fmla="*/ 9477283 w 12192000"/>
              <a:gd name="connsiteY108" fmla="*/ 5537851 h 6099082"/>
              <a:gd name="connsiteX109" fmla="*/ 9416321 w 12192000"/>
              <a:gd name="connsiteY109" fmla="*/ 5562426 h 6099082"/>
              <a:gd name="connsiteX110" fmla="*/ 9346597 w 12192000"/>
              <a:gd name="connsiteY110" fmla="*/ 5578619 h 6099082"/>
              <a:gd name="connsiteX111" fmla="*/ 9234579 w 12192000"/>
              <a:gd name="connsiteY111" fmla="*/ 5616911 h 6099082"/>
              <a:gd name="connsiteX112" fmla="*/ 9015878 w 12192000"/>
              <a:gd name="connsiteY112" fmla="*/ 5682826 h 6099082"/>
              <a:gd name="connsiteX113" fmla="*/ 8967871 w 12192000"/>
              <a:gd name="connsiteY113" fmla="*/ 5692923 h 6099082"/>
              <a:gd name="connsiteX114" fmla="*/ 8845565 w 12192000"/>
              <a:gd name="connsiteY114" fmla="*/ 5735407 h 6099082"/>
              <a:gd name="connsiteX115" fmla="*/ 8772219 w 12192000"/>
              <a:gd name="connsiteY115" fmla="*/ 5763982 h 6099082"/>
              <a:gd name="connsiteX116" fmla="*/ 8711448 w 12192000"/>
              <a:gd name="connsiteY116" fmla="*/ 5780366 h 6099082"/>
              <a:gd name="connsiteX117" fmla="*/ 8657726 w 12192000"/>
              <a:gd name="connsiteY117" fmla="*/ 5787986 h 6099082"/>
              <a:gd name="connsiteX118" fmla="*/ 8516369 w 12192000"/>
              <a:gd name="connsiteY118" fmla="*/ 5825705 h 6099082"/>
              <a:gd name="connsiteX119" fmla="*/ 8459979 w 12192000"/>
              <a:gd name="connsiteY119" fmla="*/ 5840566 h 6099082"/>
              <a:gd name="connsiteX120" fmla="*/ 8313671 w 12192000"/>
              <a:gd name="connsiteY120" fmla="*/ 5891622 h 6099082"/>
              <a:gd name="connsiteX121" fmla="*/ 8189651 w 12192000"/>
              <a:gd name="connsiteY121" fmla="*/ 5925341 h 6099082"/>
              <a:gd name="connsiteX122" fmla="*/ 8137835 w 12192000"/>
              <a:gd name="connsiteY122" fmla="*/ 5941534 h 6099082"/>
              <a:gd name="connsiteX123" fmla="*/ 8019339 w 12192000"/>
              <a:gd name="connsiteY123" fmla="*/ 5968586 h 6099082"/>
              <a:gd name="connsiteX124" fmla="*/ 7952280 w 12192000"/>
              <a:gd name="connsiteY124" fmla="*/ 5987637 h 6099082"/>
              <a:gd name="connsiteX125" fmla="*/ 7788636 w 12192000"/>
              <a:gd name="connsiteY125" fmla="*/ 6009163 h 6099082"/>
              <a:gd name="connsiteX126" fmla="*/ 7619655 w 12192000"/>
              <a:gd name="connsiteY126" fmla="*/ 6029928 h 6099082"/>
              <a:gd name="connsiteX127" fmla="*/ 7526880 w 12192000"/>
              <a:gd name="connsiteY127" fmla="*/ 6036786 h 6099082"/>
              <a:gd name="connsiteX128" fmla="*/ 7445916 w 12192000"/>
              <a:gd name="connsiteY128" fmla="*/ 6047647 h 6099082"/>
              <a:gd name="connsiteX129" fmla="*/ 7375428 w 12192000"/>
              <a:gd name="connsiteY129" fmla="*/ 6054505 h 6099082"/>
              <a:gd name="connsiteX130" fmla="*/ 7263220 w 12192000"/>
              <a:gd name="connsiteY130" fmla="*/ 6068411 h 6099082"/>
              <a:gd name="connsiteX131" fmla="*/ 7216547 w 12192000"/>
              <a:gd name="connsiteY131" fmla="*/ 6072032 h 6099082"/>
              <a:gd name="connsiteX132" fmla="*/ 7106432 w 12192000"/>
              <a:gd name="connsiteY132" fmla="*/ 6071840 h 6099082"/>
              <a:gd name="connsiteX133" fmla="*/ 7068141 w 12192000"/>
              <a:gd name="connsiteY133" fmla="*/ 6069936 h 6099082"/>
              <a:gd name="connsiteX134" fmla="*/ 6994415 w 12192000"/>
              <a:gd name="connsiteY134" fmla="*/ 6046313 h 6099082"/>
              <a:gd name="connsiteX135" fmla="*/ 6985653 w 12192000"/>
              <a:gd name="connsiteY135" fmla="*/ 6044599 h 6099082"/>
              <a:gd name="connsiteX136" fmla="*/ 6937263 w 12192000"/>
              <a:gd name="connsiteY136" fmla="*/ 6035263 h 6099082"/>
              <a:gd name="connsiteX137" fmla="*/ 6910782 w 12192000"/>
              <a:gd name="connsiteY137" fmla="*/ 6032214 h 6099082"/>
              <a:gd name="connsiteX138" fmla="*/ 6810195 w 12192000"/>
              <a:gd name="connsiteY138" fmla="*/ 6012784 h 6099082"/>
              <a:gd name="connsiteX139" fmla="*/ 6752283 w 12192000"/>
              <a:gd name="connsiteY139" fmla="*/ 6003639 h 6099082"/>
              <a:gd name="connsiteX140" fmla="*/ 6705417 w 12192000"/>
              <a:gd name="connsiteY140" fmla="*/ 6004974 h 6099082"/>
              <a:gd name="connsiteX141" fmla="*/ 6623118 w 12192000"/>
              <a:gd name="connsiteY141" fmla="*/ 6006687 h 6099082"/>
              <a:gd name="connsiteX142" fmla="*/ 6596828 w 12192000"/>
              <a:gd name="connsiteY142" fmla="*/ 6011070 h 6099082"/>
              <a:gd name="connsiteX143" fmla="*/ 6477951 w 12192000"/>
              <a:gd name="connsiteY143" fmla="*/ 5998495 h 6099082"/>
              <a:gd name="connsiteX144" fmla="*/ 6410131 w 12192000"/>
              <a:gd name="connsiteY144" fmla="*/ 5997543 h 6099082"/>
              <a:gd name="connsiteX145" fmla="*/ 6333739 w 12192000"/>
              <a:gd name="connsiteY145" fmla="*/ 5981920 h 6099082"/>
              <a:gd name="connsiteX146" fmla="*/ 6311449 w 12192000"/>
              <a:gd name="connsiteY146" fmla="*/ 5982682 h 6099082"/>
              <a:gd name="connsiteX147" fmla="*/ 6286493 w 12192000"/>
              <a:gd name="connsiteY147" fmla="*/ 5984017 h 6099082"/>
              <a:gd name="connsiteX148" fmla="*/ 6209909 w 12192000"/>
              <a:gd name="connsiteY148" fmla="*/ 5985161 h 6099082"/>
              <a:gd name="connsiteX149" fmla="*/ 6163424 w 12192000"/>
              <a:gd name="connsiteY149" fmla="*/ 5990874 h 6099082"/>
              <a:gd name="connsiteX150" fmla="*/ 6074841 w 12192000"/>
              <a:gd name="connsiteY150" fmla="*/ 5987447 h 6099082"/>
              <a:gd name="connsiteX151" fmla="*/ 6042072 w 12192000"/>
              <a:gd name="connsiteY151" fmla="*/ 5992399 h 6099082"/>
              <a:gd name="connsiteX152" fmla="*/ 5959204 w 12192000"/>
              <a:gd name="connsiteY152" fmla="*/ 5992971 h 6099082"/>
              <a:gd name="connsiteX153" fmla="*/ 5884905 w 12192000"/>
              <a:gd name="connsiteY153" fmla="*/ 5990113 h 6099082"/>
              <a:gd name="connsiteX154" fmla="*/ 5813275 w 12192000"/>
              <a:gd name="connsiteY154" fmla="*/ 5991637 h 6099082"/>
              <a:gd name="connsiteX155" fmla="*/ 5762029 w 12192000"/>
              <a:gd name="connsiteY155" fmla="*/ 5997923 h 6099082"/>
              <a:gd name="connsiteX156" fmla="*/ 5706401 w 12192000"/>
              <a:gd name="connsiteY156" fmla="*/ 6001734 h 6099082"/>
              <a:gd name="connsiteX157" fmla="*/ 5553045 w 12192000"/>
              <a:gd name="connsiteY157" fmla="*/ 6024403 h 6099082"/>
              <a:gd name="connsiteX158" fmla="*/ 5524660 w 12192000"/>
              <a:gd name="connsiteY158" fmla="*/ 6018880 h 6099082"/>
              <a:gd name="connsiteX159" fmla="*/ 5363491 w 12192000"/>
              <a:gd name="connsiteY159" fmla="*/ 6013736 h 6099082"/>
              <a:gd name="connsiteX160" fmla="*/ 5328437 w 12192000"/>
              <a:gd name="connsiteY160" fmla="*/ 6014118 h 6099082"/>
              <a:gd name="connsiteX161" fmla="*/ 5234326 w 12192000"/>
              <a:gd name="connsiteY161" fmla="*/ 5991637 h 6099082"/>
              <a:gd name="connsiteX162" fmla="*/ 5089161 w 12192000"/>
              <a:gd name="connsiteY162" fmla="*/ 6027262 h 6099082"/>
              <a:gd name="connsiteX163" fmla="*/ 4953328 w 12192000"/>
              <a:gd name="connsiteY163" fmla="*/ 6071840 h 6099082"/>
              <a:gd name="connsiteX164" fmla="*/ 4936184 w 12192000"/>
              <a:gd name="connsiteY164" fmla="*/ 6077555 h 6099082"/>
              <a:gd name="connsiteX165" fmla="*/ 4887414 w 12192000"/>
              <a:gd name="connsiteY165" fmla="*/ 6087272 h 6099082"/>
              <a:gd name="connsiteX166" fmla="*/ 4827024 w 12192000"/>
              <a:gd name="connsiteY166" fmla="*/ 6090701 h 6099082"/>
              <a:gd name="connsiteX167" fmla="*/ 4750439 w 12192000"/>
              <a:gd name="connsiteY167" fmla="*/ 6099082 h 6099082"/>
              <a:gd name="connsiteX168" fmla="*/ 4689097 w 12192000"/>
              <a:gd name="connsiteY168" fmla="*/ 6088605 h 6099082"/>
              <a:gd name="connsiteX169" fmla="*/ 4603368 w 12192000"/>
              <a:gd name="connsiteY169" fmla="*/ 6072984 h 6099082"/>
              <a:gd name="connsiteX170" fmla="*/ 4522595 w 12192000"/>
              <a:gd name="connsiteY170" fmla="*/ 6058123 h 6099082"/>
              <a:gd name="connsiteX171" fmla="*/ 4497067 w 12192000"/>
              <a:gd name="connsiteY171" fmla="*/ 6075649 h 6099082"/>
              <a:gd name="connsiteX172" fmla="*/ 4457632 w 12192000"/>
              <a:gd name="connsiteY172" fmla="*/ 6090890 h 6099082"/>
              <a:gd name="connsiteX173" fmla="*/ 4413816 w 12192000"/>
              <a:gd name="connsiteY173" fmla="*/ 6072601 h 6099082"/>
              <a:gd name="connsiteX174" fmla="*/ 4311323 w 12192000"/>
              <a:gd name="connsiteY174" fmla="*/ 6034693 h 6099082"/>
              <a:gd name="connsiteX175" fmla="*/ 4246551 w 12192000"/>
              <a:gd name="connsiteY175" fmla="*/ 6032976 h 6099082"/>
              <a:gd name="connsiteX176" fmla="*/ 4105766 w 12192000"/>
              <a:gd name="connsiteY176" fmla="*/ 6016784 h 6099082"/>
              <a:gd name="connsiteX177" fmla="*/ 4013753 w 12192000"/>
              <a:gd name="connsiteY177" fmla="*/ 5993733 h 6099082"/>
              <a:gd name="connsiteX178" fmla="*/ 3947648 w 12192000"/>
              <a:gd name="connsiteY178" fmla="*/ 5967634 h 6099082"/>
              <a:gd name="connsiteX179" fmla="*/ 3852966 w 12192000"/>
              <a:gd name="connsiteY179" fmla="*/ 5933533 h 6099082"/>
              <a:gd name="connsiteX180" fmla="*/ 3757902 w 12192000"/>
              <a:gd name="connsiteY180" fmla="*/ 5915816 h 6099082"/>
              <a:gd name="connsiteX181" fmla="*/ 3689131 w 12192000"/>
              <a:gd name="connsiteY181" fmla="*/ 5893526 h 6099082"/>
              <a:gd name="connsiteX182" fmla="*/ 3605116 w 12192000"/>
              <a:gd name="connsiteY182" fmla="*/ 5878285 h 6099082"/>
              <a:gd name="connsiteX183" fmla="*/ 3534629 w 12192000"/>
              <a:gd name="connsiteY183" fmla="*/ 5877715 h 6099082"/>
              <a:gd name="connsiteX184" fmla="*/ 3424135 w 12192000"/>
              <a:gd name="connsiteY184" fmla="*/ 5880382 h 6099082"/>
              <a:gd name="connsiteX185" fmla="*/ 3288877 w 12192000"/>
              <a:gd name="connsiteY185" fmla="*/ 5834280 h 6099082"/>
              <a:gd name="connsiteX186" fmla="*/ 3234202 w 12192000"/>
              <a:gd name="connsiteY186" fmla="*/ 5823991 h 6099082"/>
              <a:gd name="connsiteX187" fmla="*/ 3182763 w 12192000"/>
              <a:gd name="connsiteY187" fmla="*/ 5819229 h 6099082"/>
              <a:gd name="connsiteX188" fmla="*/ 3073604 w 12192000"/>
              <a:gd name="connsiteY188" fmla="*/ 5788558 h 6099082"/>
              <a:gd name="connsiteX189" fmla="*/ 3029216 w 12192000"/>
              <a:gd name="connsiteY189" fmla="*/ 5778459 h 6099082"/>
              <a:gd name="connsiteX190" fmla="*/ 2967110 w 12192000"/>
              <a:gd name="connsiteY190" fmla="*/ 5778651 h 6099082"/>
              <a:gd name="connsiteX191" fmla="*/ 2854140 w 12192000"/>
              <a:gd name="connsiteY191" fmla="*/ 5764553 h 6099082"/>
              <a:gd name="connsiteX192" fmla="*/ 2741360 w 12192000"/>
              <a:gd name="connsiteY192" fmla="*/ 5723403 h 6099082"/>
              <a:gd name="connsiteX193" fmla="*/ 2693543 w 12192000"/>
              <a:gd name="connsiteY193" fmla="*/ 5727405 h 6099082"/>
              <a:gd name="connsiteX194" fmla="*/ 2676398 w 12192000"/>
              <a:gd name="connsiteY194" fmla="*/ 5726453 h 6099082"/>
              <a:gd name="connsiteX195" fmla="*/ 2522279 w 12192000"/>
              <a:gd name="connsiteY195" fmla="*/ 5703782 h 6099082"/>
              <a:gd name="connsiteX196" fmla="*/ 2506847 w 12192000"/>
              <a:gd name="connsiteY196" fmla="*/ 5701305 h 6099082"/>
              <a:gd name="connsiteX197" fmla="*/ 2434456 w 12192000"/>
              <a:gd name="connsiteY197" fmla="*/ 5681112 h 6099082"/>
              <a:gd name="connsiteX198" fmla="*/ 2251948 w 12192000"/>
              <a:gd name="connsiteY198" fmla="*/ 5668538 h 6099082"/>
              <a:gd name="connsiteX199" fmla="*/ 2240710 w 12192000"/>
              <a:gd name="connsiteY199" fmla="*/ 5667014 h 6099082"/>
              <a:gd name="connsiteX200" fmla="*/ 2179556 w 12192000"/>
              <a:gd name="connsiteY200" fmla="*/ 5677111 h 6099082"/>
              <a:gd name="connsiteX201" fmla="*/ 2149267 w 12192000"/>
              <a:gd name="connsiteY201" fmla="*/ 5691399 h 6099082"/>
              <a:gd name="connsiteX202" fmla="*/ 2102021 w 12192000"/>
              <a:gd name="connsiteY202" fmla="*/ 5706259 h 6099082"/>
              <a:gd name="connsiteX203" fmla="*/ 2054013 w 12192000"/>
              <a:gd name="connsiteY203" fmla="*/ 5711784 h 6099082"/>
              <a:gd name="connsiteX204" fmla="*/ 1973429 w 12192000"/>
              <a:gd name="connsiteY204" fmla="*/ 5689303 h 6099082"/>
              <a:gd name="connsiteX205" fmla="*/ 1944092 w 12192000"/>
              <a:gd name="connsiteY205" fmla="*/ 5687017 h 6099082"/>
              <a:gd name="connsiteX206" fmla="*/ 1878748 w 12192000"/>
              <a:gd name="connsiteY206" fmla="*/ 5676159 h 6099082"/>
              <a:gd name="connsiteX207" fmla="*/ 1821596 w 12192000"/>
              <a:gd name="connsiteY207" fmla="*/ 5676920 h 6099082"/>
              <a:gd name="connsiteX208" fmla="*/ 1775684 w 12192000"/>
              <a:gd name="connsiteY208" fmla="*/ 5694257 h 6099082"/>
              <a:gd name="connsiteX209" fmla="*/ 1709006 w 12192000"/>
              <a:gd name="connsiteY209" fmla="*/ 5697685 h 6099082"/>
              <a:gd name="connsiteX210" fmla="*/ 1665950 w 12192000"/>
              <a:gd name="connsiteY210" fmla="*/ 5685113 h 6099082"/>
              <a:gd name="connsiteX211" fmla="*/ 1657188 w 12192000"/>
              <a:gd name="connsiteY211" fmla="*/ 5683399 h 6099082"/>
              <a:gd name="connsiteX212" fmla="*/ 1544598 w 12192000"/>
              <a:gd name="connsiteY212" fmla="*/ 5682634 h 6099082"/>
              <a:gd name="connsiteX213" fmla="*/ 1404006 w 12192000"/>
              <a:gd name="connsiteY213" fmla="*/ 5720546 h 6099082"/>
              <a:gd name="connsiteX214" fmla="*/ 1380762 w 12192000"/>
              <a:gd name="connsiteY214" fmla="*/ 5728549 h 6099082"/>
              <a:gd name="connsiteX215" fmla="*/ 1267411 w 12192000"/>
              <a:gd name="connsiteY215" fmla="*/ 5742455 h 6099082"/>
              <a:gd name="connsiteX216" fmla="*/ 1206641 w 12192000"/>
              <a:gd name="connsiteY216" fmla="*/ 5756553 h 6099082"/>
              <a:gd name="connsiteX217" fmla="*/ 1162823 w 12192000"/>
              <a:gd name="connsiteY217" fmla="*/ 5757315 h 6099082"/>
              <a:gd name="connsiteX218" fmla="*/ 1109865 w 12192000"/>
              <a:gd name="connsiteY218" fmla="*/ 5782270 h 6099082"/>
              <a:gd name="connsiteX219" fmla="*/ 1092527 w 12192000"/>
              <a:gd name="connsiteY219" fmla="*/ 5793130 h 6099082"/>
              <a:gd name="connsiteX220" fmla="*/ 1071762 w 12192000"/>
              <a:gd name="connsiteY220" fmla="*/ 5799607 h 6099082"/>
              <a:gd name="connsiteX221" fmla="*/ 977653 w 12192000"/>
              <a:gd name="connsiteY221" fmla="*/ 5820182 h 6099082"/>
              <a:gd name="connsiteX222" fmla="*/ 960887 w 12192000"/>
              <a:gd name="connsiteY222" fmla="*/ 5831801 h 6099082"/>
              <a:gd name="connsiteX223" fmla="*/ 949646 w 12192000"/>
              <a:gd name="connsiteY223" fmla="*/ 5839042 h 6099082"/>
              <a:gd name="connsiteX224" fmla="*/ 858205 w 12192000"/>
              <a:gd name="connsiteY224" fmla="*/ 5851234 h 6099082"/>
              <a:gd name="connsiteX225" fmla="*/ 801053 w 12192000"/>
              <a:gd name="connsiteY225" fmla="*/ 5885715 h 6099082"/>
              <a:gd name="connsiteX226" fmla="*/ 785432 w 12192000"/>
              <a:gd name="connsiteY226" fmla="*/ 5900384 h 6099082"/>
              <a:gd name="connsiteX227" fmla="*/ 730754 w 12192000"/>
              <a:gd name="connsiteY227" fmla="*/ 5922482 h 6099082"/>
              <a:gd name="connsiteX228" fmla="*/ 546917 w 12192000"/>
              <a:gd name="connsiteY228" fmla="*/ 5964966 h 6099082"/>
              <a:gd name="connsiteX229" fmla="*/ 494337 w 12192000"/>
              <a:gd name="connsiteY229" fmla="*/ 5949915 h 6099082"/>
              <a:gd name="connsiteX230" fmla="*/ 394511 w 12192000"/>
              <a:gd name="connsiteY230" fmla="*/ 5990303 h 6099082"/>
              <a:gd name="connsiteX231" fmla="*/ 307259 w 12192000"/>
              <a:gd name="connsiteY231" fmla="*/ 6013163 h 6099082"/>
              <a:gd name="connsiteX232" fmla="*/ 274873 w 12192000"/>
              <a:gd name="connsiteY232" fmla="*/ 6018690 h 6099082"/>
              <a:gd name="connsiteX233" fmla="*/ 172384 w 12192000"/>
              <a:gd name="connsiteY233" fmla="*/ 6028786 h 6099082"/>
              <a:gd name="connsiteX234" fmla="*/ 119613 w 12192000"/>
              <a:gd name="connsiteY234" fmla="*/ 6051647 h 6099082"/>
              <a:gd name="connsiteX235" fmla="*/ 61197 w 12192000"/>
              <a:gd name="connsiteY235" fmla="*/ 6069150 h 6099082"/>
              <a:gd name="connsiteX236" fmla="*/ 544 w 12192000"/>
              <a:gd name="connsiteY236" fmla="*/ 6073921 h 6099082"/>
              <a:gd name="connsiteX237" fmla="*/ 544 w 12192000"/>
              <a:gd name="connsiteY237" fmla="*/ 5946682 h 6099082"/>
              <a:gd name="connsiteX238" fmla="*/ 0 w 12192000"/>
              <a:gd name="connsiteY238" fmla="*/ 5946682 h 6099082"/>
              <a:gd name="connsiteX239" fmla="*/ 0 w 12192000"/>
              <a:gd name="connsiteY239" fmla="*/ 1335314 h 6099082"/>
              <a:gd name="connsiteX240" fmla="*/ 0 w 12192000"/>
              <a:gd name="connsiteY240" fmla="*/ 873938 h 609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6099082">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6" y="5749662"/>
                </a:lnTo>
                <a:lnTo>
                  <a:pt x="6291385" y="5749714"/>
                </a:lnTo>
                <a:lnTo>
                  <a:pt x="6306284" y="5755552"/>
                </a:lnTo>
                <a:lnTo>
                  <a:pt x="6308075" y="5755968"/>
                </a:lnTo>
                <a:lnTo>
                  <a:pt x="6313854" y="5758133"/>
                </a:lnTo>
                <a:cubicBezTo>
                  <a:pt x="6321454" y="5760521"/>
                  <a:pt x="6329151" y="5762258"/>
                  <a:pt x="6337047" y="5762696"/>
                </a:cubicBezTo>
                <a:lnTo>
                  <a:pt x="6308075" y="5755968"/>
                </a:lnTo>
                <a:lnTo>
                  <a:pt x="6291385" y="5749714"/>
                </a:lnTo>
                <a:lnTo>
                  <a:pt x="6276197" y="5743764"/>
                </a:lnTo>
                <a:lnTo>
                  <a:pt x="6274406" y="5743345"/>
                </a:lnTo>
                <a:lnTo>
                  <a:pt x="6268612" y="5741171"/>
                </a:lnTo>
                <a:cubicBezTo>
                  <a:pt x="6260996" y="5738770"/>
                  <a:pt x="6253273" y="5737013"/>
                  <a:pt x="6245343" y="5736549"/>
                </a:cubicBezTo>
                <a:close/>
                <a:moveTo>
                  <a:pt x="3871824" y="5726642"/>
                </a:moveTo>
                <a:cubicBezTo>
                  <a:pt x="3883350" y="5738834"/>
                  <a:pt x="3895591" y="5748360"/>
                  <a:pt x="3908498" y="5756123"/>
                </a:cubicBezTo>
                <a:lnTo>
                  <a:pt x="3908984" y="5756350"/>
                </a:lnTo>
                <a:lnTo>
                  <a:pt x="3908498" y="5756123"/>
                </a:lnTo>
                <a:cubicBezTo>
                  <a:pt x="3895591" y="5748360"/>
                  <a:pt x="3883351" y="5738834"/>
                  <a:pt x="3871824" y="5726642"/>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5" y="5670301"/>
                </a:cubicBezTo>
                <a:lnTo>
                  <a:pt x="4858238" y="5663787"/>
                </a:lnTo>
                <a:cubicBezTo>
                  <a:pt x="4849944" y="5659978"/>
                  <a:pt x="4841980" y="5654298"/>
                  <a:pt x="4834454" y="5646059"/>
                </a:cubicBezTo>
                <a:close/>
                <a:moveTo>
                  <a:pt x="5056443" y="5643725"/>
                </a:moveTo>
                <a:lnTo>
                  <a:pt x="5072588" y="5644505"/>
                </a:lnTo>
                <a:cubicBezTo>
                  <a:pt x="5078053" y="5645963"/>
                  <a:pt x="5083589" y="5648726"/>
                  <a:pt x="5089161" y="5653107"/>
                </a:cubicBezTo>
                <a:cubicBezTo>
                  <a:pt x="5078018"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4" y="5990874"/>
                </a:cubicBezTo>
                <a:cubicBezTo>
                  <a:pt x="6133897" y="5985351"/>
                  <a:pt x="6104368" y="5997733"/>
                  <a:pt x="6074841" y="5987447"/>
                </a:cubicBezTo>
                <a:cubicBezTo>
                  <a:pt x="6065695" y="5984399"/>
                  <a:pt x="6053123" y="5992019"/>
                  <a:pt x="6042072" y="5992399"/>
                </a:cubicBezTo>
                <a:cubicBezTo>
                  <a:pt x="6014449" y="5993351"/>
                  <a:pt x="5986827" y="5993161"/>
                  <a:pt x="5959204" y="5992971"/>
                </a:cubicBezTo>
                <a:cubicBezTo>
                  <a:pt x="5934437" y="5992781"/>
                  <a:pt x="5908718" y="5995447"/>
                  <a:pt x="5884905" y="5990113"/>
                </a:cubicBezTo>
                <a:cubicBezTo>
                  <a:pt x="5859949" y="5984399"/>
                  <a:pt x="5837470" y="5985161"/>
                  <a:pt x="5813275" y="5991637"/>
                </a:cubicBezTo>
                <a:cubicBezTo>
                  <a:pt x="5796701" y="5996019"/>
                  <a:pt x="5779174" y="5996591"/>
                  <a:pt x="5762029" y="5997923"/>
                </a:cubicBezTo>
                <a:cubicBezTo>
                  <a:pt x="5743551" y="5999447"/>
                  <a:pt x="5723166" y="5995447"/>
                  <a:pt x="5706401" y="6001734"/>
                </a:cubicBezTo>
                <a:cubicBezTo>
                  <a:pt x="5656488" y="6020403"/>
                  <a:pt x="5605243" y="6024403"/>
                  <a:pt x="5553045" y="6024403"/>
                </a:cubicBezTo>
                <a:cubicBezTo>
                  <a:pt x="5543518" y="6024403"/>
                  <a:pt x="5533801" y="6021738"/>
                  <a:pt x="5524660" y="6018880"/>
                </a:cubicBezTo>
                <a:cubicBezTo>
                  <a:pt x="5471316" y="6001734"/>
                  <a:pt x="5417784" y="6003257"/>
                  <a:pt x="5363491" y="6013736"/>
                </a:cubicBezTo>
                <a:cubicBezTo>
                  <a:pt x="5352249" y="6016022"/>
                  <a:pt x="5339677" y="6016403"/>
                  <a:pt x="5328437" y="6014118"/>
                </a:cubicBezTo>
                <a:cubicBezTo>
                  <a:pt x="5296812" y="6007449"/>
                  <a:pt x="5266141" y="5996399"/>
                  <a:pt x="5234326" y="5991637"/>
                </a:cubicBezTo>
                <a:cubicBezTo>
                  <a:pt x="5181748" y="5983826"/>
                  <a:pt x="5136216" y="6010115"/>
                  <a:pt x="5089161" y="6027262"/>
                </a:cubicBezTo>
                <a:cubicBezTo>
                  <a:pt x="5044391" y="6043455"/>
                  <a:pt x="5006291" y="6080032"/>
                  <a:pt x="4953328" y="6071840"/>
                </a:cubicBezTo>
                <a:cubicBezTo>
                  <a:pt x="4947996" y="6071078"/>
                  <a:pt x="4942089" y="6076222"/>
                  <a:pt x="4936184" y="6077555"/>
                </a:cubicBezTo>
                <a:cubicBezTo>
                  <a:pt x="4919991" y="6081176"/>
                  <a:pt x="4903799" y="6085555"/>
                  <a:pt x="4887414" y="6087272"/>
                </a:cubicBezTo>
                <a:cubicBezTo>
                  <a:pt x="4867412" y="6089558"/>
                  <a:pt x="4847027" y="6088797"/>
                  <a:pt x="4827024" y="6090701"/>
                </a:cubicBezTo>
                <a:cubicBezTo>
                  <a:pt x="4801305" y="6092986"/>
                  <a:pt x="4775968" y="6099082"/>
                  <a:pt x="4750439" y="6099082"/>
                </a:cubicBezTo>
                <a:cubicBezTo>
                  <a:pt x="4729865" y="6099082"/>
                  <a:pt x="4709480" y="6092034"/>
                  <a:pt x="4689097" y="6088605"/>
                </a:cubicBezTo>
                <a:cubicBezTo>
                  <a:pt x="4660331" y="6083842"/>
                  <a:pt x="4628705" y="6085176"/>
                  <a:pt x="4603368" y="6072984"/>
                </a:cubicBezTo>
                <a:cubicBezTo>
                  <a:pt x="4576318" y="6060029"/>
                  <a:pt x="4550599" y="6054123"/>
                  <a:pt x="4522595" y="6058123"/>
                </a:cubicBezTo>
                <a:cubicBezTo>
                  <a:pt x="4513260" y="6059457"/>
                  <a:pt x="4501257" y="6067459"/>
                  <a:pt x="4497067" y="6075649"/>
                </a:cubicBezTo>
                <a:cubicBezTo>
                  <a:pt x="4487731" y="6093938"/>
                  <a:pt x="4474968" y="6097178"/>
                  <a:pt x="4457632" y="6090890"/>
                </a:cubicBezTo>
                <a:cubicBezTo>
                  <a:pt x="4442581" y="6085555"/>
                  <a:pt x="4424103" y="6082890"/>
                  <a:pt x="4413816" y="6072601"/>
                </a:cubicBezTo>
                <a:cubicBezTo>
                  <a:pt x="4384668" y="6043455"/>
                  <a:pt x="4347518" y="6042503"/>
                  <a:pt x="4311323" y="6034693"/>
                </a:cubicBezTo>
                <a:cubicBezTo>
                  <a:pt x="4289227" y="6029928"/>
                  <a:pt x="4268649" y="6029738"/>
                  <a:pt x="4246551" y="6032976"/>
                </a:cubicBezTo>
                <a:cubicBezTo>
                  <a:pt x="4198545"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ln>
            <a:noFill/>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F1E265-702E-DAD1-3539-B28A27C66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 y="3296010"/>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0A2116B2-CAE9-37E5-377F-384FBBAF7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 y="3296010"/>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EE2362-9949-F550-8187-6D6C4D04E736}"/>
              </a:ext>
            </a:extLst>
          </p:cNvPr>
          <p:cNvSpPr>
            <a:spLocks noGrp="1"/>
          </p:cNvSpPr>
          <p:nvPr>
            <p:ph type="title"/>
          </p:nvPr>
        </p:nvSpPr>
        <p:spPr>
          <a:xfrm>
            <a:off x="762000" y="1163595"/>
            <a:ext cx="9906000" cy="2346368"/>
          </a:xfrm>
        </p:spPr>
        <p:txBody>
          <a:bodyPr vert="horz" lIns="91440" tIns="45720" rIns="91440" bIns="45720" rtlCol="0" anchor="b" anchorCtr="0">
            <a:normAutofit/>
          </a:bodyPr>
          <a:lstStyle/>
          <a:p>
            <a:r>
              <a:rPr lang="en-US" sz="6800" dirty="0"/>
              <a:t>Running Results: Snapshots</a:t>
            </a:r>
          </a:p>
        </p:txBody>
      </p:sp>
    </p:spTree>
    <p:extLst>
      <p:ext uri="{BB962C8B-B14F-4D97-AF65-F5344CB8AC3E}">
        <p14:creationId xmlns:p14="http://schemas.microsoft.com/office/powerpoint/2010/main" val="29738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F223F-A9EF-99A9-9047-64BF5CEBF495}"/>
              </a:ext>
            </a:extLst>
          </p:cNvPr>
          <p:cNvSpPr>
            <a:spLocks noGrp="1"/>
          </p:cNvSpPr>
          <p:nvPr>
            <p:ph type="title"/>
          </p:nvPr>
        </p:nvSpPr>
        <p:spPr>
          <a:xfrm>
            <a:off x="762000" y="1032150"/>
            <a:ext cx="4210594" cy="2048441"/>
          </a:xfrm>
        </p:spPr>
        <p:txBody>
          <a:bodyPr>
            <a:normAutofit/>
          </a:bodyPr>
          <a:lstStyle/>
          <a:p>
            <a:r>
              <a:rPr lang="en-US" dirty="0"/>
              <a:t>Login and Register Page</a:t>
            </a:r>
          </a:p>
        </p:txBody>
      </p:sp>
      <p:sp>
        <p:nvSpPr>
          <p:cNvPr id="17" name="Content Placeholder 16">
            <a:extLst>
              <a:ext uri="{FF2B5EF4-FFF2-40B4-BE49-F238E27FC236}">
                <a16:creationId xmlns:a16="http://schemas.microsoft.com/office/drawing/2014/main" id="{8AFD5DBF-43BD-F7C8-75E6-0B55DDE8ABE9}"/>
              </a:ext>
            </a:extLst>
          </p:cNvPr>
          <p:cNvSpPr>
            <a:spLocks noGrp="1"/>
          </p:cNvSpPr>
          <p:nvPr>
            <p:ph idx="1"/>
          </p:nvPr>
        </p:nvSpPr>
        <p:spPr>
          <a:xfrm>
            <a:off x="5334000" y="1037230"/>
            <a:ext cx="6096000" cy="2163170"/>
          </a:xfrm>
        </p:spPr>
        <p:txBody>
          <a:bodyPr>
            <a:normAutofit/>
          </a:bodyPr>
          <a:lstStyle/>
          <a:p>
            <a:r>
              <a:rPr lang="en-US" dirty="0"/>
              <a:t>The initial webpage for users to login to the portal.</a:t>
            </a:r>
          </a:p>
        </p:txBody>
      </p:sp>
      <p:sp>
        <p:nvSpPr>
          <p:cNvPr id="22" name="Freeform: Shape 21">
            <a:extLst>
              <a:ext uri="{FF2B5EF4-FFF2-40B4-BE49-F238E27FC236}">
                <a16:creationId xmlns:a16="http://schemas.microsoft.com/office/drawing/2014/main" id="{A2D09E29-DA9C-48B4-8529-45E27815C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6D777C00-D019-4D9B-B6A9-48984C81AA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descr="A screenshot of a medical form&#10;&#10;AI-generated content may be incorrect.">
            <a:extLst>
              <a:ext uri="{FF2B5EF4-FFF2-40B4-BE49-F238E27FC236}">
                <a16:creationId xmlns:a16="http://schemas.microsoft.com/office/drawing/2014/main" id="{1BC6FA2D-3BD1-9302-2FF3-BD52CC138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43458" y="4500156"/>
            <a:ext cx="3206048" cy="1578977"/>
          </a:xfrm>
          <a:custGeom>
            <a:avLst/>
            <a:gdLst/>
            <a:ahLst/>
            <a:cxnLst/>
            <a:rect l="l" t="t" r="r" b="b"/>
            <a:pathLst>
              <a:path w="2857500" h="1524000">
                <a:moveTo>
                  <a:pt x="0" y="0"/>
                </a:moveTo>
                <a:lnTo>
                  <a:pt x="2857500" y="0"/>
                </a:lnTo>
                <a:lnTo>
                  <a:pt x="2857500" y="1524000"/>
                </a:lnTo>
                <a:lnTo>
                  <a:pt x="0" y="1524000"/>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F725990-C41A-A17C-B511-D6DBD4633CEE}"/>
              </a:ext>
            </a:extLst>
          </p:cNvPr>
          <p:cNvPicPr>
            <a:picLocks noChangeAspect="1"/>
          </p:cNvPicPr>
          <p:nvPr/>
        </p:nvPicPr>
        <p:blipFill>
          <a:blip r:embed="rId4"/>
          <a:stretch>
            <a:fillRect/>
          </a:stretch>
        </p:blipFill>
        <p:spPr>
          <a:xfrm>
            <a:off x="4492378" y="4688511"/>
            <a:ext cx="3206048" cy="1202267"/>
          </a:xfrm>
          <a:custGeom>
            <a:avLst/>
            <a:gdLst/>
            <a:ahLst/>
            <a:cxnLst/>
            <a:rect l="l" t="t" r="r" b="b"/>
            <a:pathLst>
              <a:path w="2857500" h="1524000">
                <a:moveTo>
                  <a:pt x="0" y="0"/>
                </a:moveTo>
                <a:lnTo>
                  <a:pt x="2857500" y="0"/>
                </a:lnTo>
                <a:lnTo>
                  <a:pt x="2857500" y="1524000"/>
                </a:lnTo>
                <a:lnTo>
                  <a:pt x="0" y="1524000"/>
                </a:lnTo>
                <a:close/>
              </a:path>
            </a:pathLst>
          </a:custGeom>
        </p:spPr>
      </p:pic>
      <p:pic>
        <p:nvPicPr>
          <p:cNvPr id="13" name="Picture 12">
            <a:extLst>
              <a:ext uri="{FF2B5EF4-FFF2-40B4-BE49-F238E27FC236}">
                <a16:creationId xmlns:a16="http://schemas.microsoft.com/office/drawing/2014/main" id="{F74E8631-F937-F340-348A-C0051C3C457C}"/>
              </a:ext>
            </a:extLst>
          </p:cNvPr>
          <p:cNvPicPr>
            <a:picLocks noChangeAspect="1"/>
          </p:cNvPicPr>
          <p:nvPr/>
        </p:nvPicPr>
        <p:blipFill>
          <a:blip r:embed="rId5"/>
          <a:stretch>
            <a:fillRect/>
          </a:stretch>
        </p:blipFill>
        <p:spPr>
          <a:xfrm>
            <a:off x="8341891" y="4740609"/>
            <a:ext cx="3206049" cy="1098071"/>
          </a:xfrm>
          <a:custGeom>
            <a:avLst/>
            <a:gdLst/>
            <a:ahLst/>
            <a:cxnLst/>
            <a:rect l="l" t="t" r="r" b="b"/>
            <a:pathLst>
              <a:path w="2952750" h="1524000">
                <a:moveTo>
                  <a:pt x="0" y="0"/>
                </a:moveTo>
                <a:lnTo>
                  <a:pt x="2952750" y="0"/>
                </a:lnTo>
                <a:lnTo>
                  <a:pt x="2952750" y="1524000"/>
                </a:lnTo>
                <a:lnTo>
                  <a:pt x="0" y="1524000"/>
                </a:lnTo>
                <a:close/>
              </a:path>
            </a:pathLst>
          </a:custGeom>
        </p:spPr>
      </p:pic>
      <p:sp>
        <p:nvSpPr>
          <p:cNvPr id="10" name="AutoShape 10">
            <a:extLst>
              <a:ext uri="{FF2B5EF4-FFF2-40B4-BE49-F238E27FC236}">
                <a16:creationId xmlns:a16="http://schemas.microsoft.com/office/drawing/2014/main" id="{53180E75-FB3F-B3B3-66A4-F4A6AB7205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29064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C88B3-3A29-BBE5-BEF2-E18F2BD62AD6}"/>
              </a:ext>
            </a:extLst>
          </p:cNvPr>
          <p:cNvSpPr>
            <a:spLocks noGrp="1"/>
          </p:cNvSpPr>
          <p:nvPr>
            <p:ph type="title"/>
          </p:nvPr>
        </p:nvSpPr>
        <p:spPr>
          <a:xfrm>
            <a:off x="762001" y="882596"/>
            <a:ext cx="5471822" cy="1905054"/>
          </a:xfrm>
        </p:spPr>
        <p:txBody>
          <a:bodyPr anchor="b">
            <a:normAutofit/>
          </a:bodyPr>
          <a:lstStyle/>
          <a:p>
            <a:r>
              <a:rPr lang="en-US" dirty="0"/>
              <a:t>Patient Dashboard</a:t>
            </a:r>
          </a:p>
        </p:txBody>
      </p:sp>
      <p:sp>
        <p:nvSpPr>
          <p:cNvPr id="19" name="Content Placeholder 8">
            <a:extLst>
              <a:ext uri="{FF2B5EF4-FFF2-40B4-BE49-F238E27FC236}">
                <a16:creationId xmlns:a16="http://schemas.microsoft.com/office/drawing/2014/main" id="{2C3E5515-F383-051D-EEAC-9321EC5682F8}"/>
              </a:ext>
            </a:extLst>
          </p:cNvPr>
          <p:cNvSpPr>
            <a:spLocks noGrp="1"/>
          </p:cNvSpPr>
          <p:nvPr>
            <p:ph idx="1"/>
          </p:nvPr>
        </p:nvSpPr>
        <p:spPr>
          <a:xfrm>
            <a:off x="762001" y="3047999"/>
            <a:ext cx="5471822" cy="3048001"/>
          </a:xfrm>
        </p:spPr>
        <p:txBody>
          <a:bodyPr>
            <a:normAutofit/>
          </a:bodyPr>
          <a:lstStyle/>
          <a:p>
            <a:pPr marL="0" indent="0">
              <a:buNone/>
            </a:pPr>
            <a:r>
              <a:rPr lang="en-US" dirty="0"/>
              <a:t>From here, the patient can:</a:t>
            </a:r>
          </a:p>
          <a:p>
            <a:pPr>
              <a:buFontTx/>
              <a:buChar char="-"/>
            </a:pPr>
            <a:r>
              <a:rPr lang="en-US" dirty="0"/>
              <a:t>Check for available Doctors and dates</a:t>
            </a:r>
          </a:p>
          <a:p>
            <a:pPr>
              <a:buFontTx/>
              <a:buChar char="-"/>
            </a:pPr>
            <a:r>
              <a:rPr lang="en-US" dirty="0"/>
              <a:t>Set Appointments up with specific doctors.</a:t>
            </a:r>
          </a:p>
        </p:txBody>
      </p:sp>
      <p:pic>
        <p:nvPicPr>
          <p:cNvPr id="5" name="Picture 4">
            <a:extLst>
              <a:ext uri="{FF2B5EF4-FFF2-40B4-BE49-F238E27FC236}">
                <a16:creationId xmlns:a16="http://schemas.microsoft.com/office/drawing/2014/main" id="{D38B7129-717A-53E6-BD06-2891E7CB9978}"/>
              </a:ext>
            </a:extLst>
          </p:cNvPr>
          <p:cNvPicPr>
            <a:picLocks noChangeAspect="1"/>
          </p:cNvPicPr>
          <p:nvPr/>
        </p:nvPicPr>
        <p:blipFill>
          <a:blip r:embed="rId2"/>
          <a:stretch>
            <a:fillRect/>
          </a:stretch>
        </p:blipFill>
        <p:spPr>
          <a:xfrm>
            <a:off x="7202714" y="3589866"/>
            <a:ext cx="3580191" cy="2506134"/>
          </a:xfrm>
          <a:prstGeom prst="rect">
            <a:avLst/>
          </a:prstGeom>
        </p:spPr>
      </p:pic>
      <p:pic>
        <p:nvPicPr>
          <p:cNvPr id="4" name="Content Placeholder 3">
            <a:extLst>
              <a:ext uri="{FF2B5EF4-FFF2-40B4-BE49-F238E27FC236}">
                <a16:creationId xmlns:a16="http://schemas.microsoft.com/office/drawing/2014/main" id="{E7EA7A0E-2E7D-80EB-ACD8-77E3104951BD}"/>
              </a:ext>
            </a:extLst>
          </p:cNvPr>
          <p:cNvPicPr>
            <a:picLocks noChangeAspect="1"/>
          </p:cNvPicPr>
          <p:nvPr/>
        </p:nvPicPr>
        <p:blipFill>
          <a:blip r:embed="rId3"/>
          <a:stretch>
            <a:fillRect/>
          </a:stretch>
        </p:blipFill>
        <p:spPr>
          <a:xfrm>
            <a:off x="6995824" y="762000"/>
            <a:ext cx="3946667" cy="2506134"/>
          </a:xfrm>
          <a:prstGeom prst="rect">
            <a:avLst/>
          </a:prstGeom>
        </p:spPr>
      </p:pic>
    </p:spTree>
    <p:extLst>
      <p:ext uri="{BB962C8B-B14F-4D97-AF65-F5344CB8AC3E}">
        <p14:creationId xmlns:p14="http://schemas.microsoft.com/office/powerpoint/2010/main" val="3980035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1A48F-2EDC-D122-E3EA-CF50055BCE3E}"/>
              </a:ext>
            </a:extLst>
          </p:cNvPr>
          <p:cNvSpPr>
            <a:spLocks noGrp="1"/>
          </p:cNvSpPr>
          <p:nvPr>
            <p:ph type="title"/>
          </p:nvPr>
        </p:nvSpPr>
        <p:spPr>
          <a:xfrm>
            <a:off x="762001" y="882596"/>
            <a:ext cx="5471822" cy="1905054"/>
          </a:xfrm>
        </p:spPr>
        <p:txBody>
          <a:bodyPr anchor="b">
            <a:normAutofit/>
          </a:bodyPr>
          <a:lstStyle/>
          <a:p>
            <a:r>
              <a:rPr lang="en-US" dirty="0"/>
              <a:t>Patient Dashboard</a:t>
            </a:r>
          </a:p>
        </p:txBody>
      </p:sp>
      <p:sp>
        <p:nvSpPr>
          <p:cNvPr id="10" name="Content Placeholder 9">
            <a:extLst>
              <a:ext uri="{FF2B5EF4-FFF2-40B4-BE49-F238E27FC236}">
                <a16:creationId xmlns:a16="http://schemas.microsoft.com/office/drawing/2014/main" id="{DA6B4D61-6E23-9399-8215-8276C7F74129}"/>
              </a:ext>
            </a:extLst>
          </p:cNvPr>
          <p:cNvSpPr>
            <a:spLocks noGrp="1"/>
          </p:cNvSpPr>
          <p:nvPr>
            <p:ph idx="1"/>
          </p:nvPr>
        </p:nvSpPr>
        <p:spPr>
          <a:xfrm>
            <a:off x="762001" y="3047999"/>
            <a:ext cx="5471822" cy="3048001"/>
          </a:xfrm>
        </p:spPr>
        <p:txBody>
          <a:bodyPr>
            <a:normAutofit/>
          </a:bodyPr>
          <a:lstStyle/>
          <a:p>
            <a:pPr>
              <a:buFontTx/>
              <a:buChar char="-"/>
            </a:pPr>
            <a:r>
              <a:rPr lang="en-US" dirty="0"/>
              <a:t>Check on doctor information</a:t>
            </a:r>
          </a:p>
          <a:p>
            <a:pPr>
              <a:buFontTx/>
              <a:buChar char="-"/>
            </a:pPr>
            <a:r>
              <a:rPr lang="en-US" dirty="0"/>
              <a:t>View Organ Donors</a:t>
            </a:r>
          </a:p>
          <a:p>
            <a:pPr>
              <a:buFontTx/>
              <a:buChar char="-"/>
            </a:pPr>
            <a:r>
              <a:rPr lang="en-US" dirty="0"/>
              <a:t>Register Organ Doners</a:t>
            </a:r>
          </a:p>
        </p:txBody>
      </p:sp>
      <p:pic>
        <p:nvPicPr>
          <p:cNvPr id="6" name="Picture 5">
            <a:extLst>
              <a:ext uri="{FF2B5EF4-FFF2-40B4-BE49-F238E27FC236}">
                <a16:creationId xmlns:a16="http://schemas.microsoft.com/office/drawing/2014/main" id="{09867F63-6B67-BE3F-B3C2-095D3A0CF144}"/>
              </a:ext>
            </a:extLst>
          </p:cNvPr>
          <p:cNvPicPr>
            <a:picLocks noChangeAspect="1"/>
          </p:cNvPicPr>
          <p:nvPr/>
        </p:nvPicPr>
        <p:blipFill>
          <a:blip r:embed="rId2"/>
          <a:stretch>
            <a:fillRect/>
          </a:stretch>
        </p:blipFill>
        <p:spPr>
          <a:xfrm>
            <a:off x="6858000" y="3548558"/>
            <a:ext cx="3947824" cy="2457520"/>
          </a:xfrm>
          <a:prstGeom prst="rect">
            <a:avLst/>
          </a:prstGeom>
        </p:spPr>
      </p:pic>
      <p:pic>
        <p:nvPicPr>
          <p:cNvPr id="5" name="Content Placeholder 4">
            <a:extLst>
              <a:ext uri="{FF2B5EF4-FFF2-40B4-BE49-F238E27FC236}">
                <a16:creationId xmlns:a16="http://schemas.microsoft.com/office/drawing/2014/main" id="{C6B1C73B-A569-4C91-4F85-4AD9F5488EFE}"/>
              </a:ext>
            </a:extLst>
          </p:cNvPr>
          <p:cNvPicPr>
            <a:picLocks noChangeAspect="1"/>
          </p:cNvPicPr>
          <p:nvPr/>
        </p:nvPicPr>
        <p:blipFill>
          <a:blip r:embed="rId3"/>
          <a:stretch>
            <a:fillRect/>
          </a:stretch>
        </p:blipFill>
        <p:spPr>
          <a:xfrm>
            <a:off x="6858000" y="786308"/>
            <a:ext cx="3947825" cy="2339086"/>
          </a:xfrm>
          <a:prstGeom prst="rect">
            <a:avLst/>
          </a:prstGeom>
        </p:spPr>
      </p:pic>
    </p:spTree>
    <p:extLst>
      <p:ext uri="{BB962C8B-B14F-4D97-AF65-F5344CB8AC3E}">
        <p14:creationId xmlns:p14="http://schemas.microsoft.com/office/powerpoint/2010/main" val="4281651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Freeform: Shape 8">
            <a:extLst>
              <a:ext uri="{FF2B5EF4-FFF2-40B4-BE49-F238E27FC236}">
                <a16:creationId xmlns:a16="http://schemas.microsoft.com/office/drawing/2014/main" id="{C5486FEF-95C5-433A-8B8C-9C07A3C38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82"/>
          </a:xfrm>
          <a:custGeom>
            <a:avLst/>
            <a:gdLst>
              <a:gd name="connsiteX0" fmla="*/ 7230262 w 12192000"/>
              <a:gd name="connsiteY0" fmla="*/ 5906862 h 6099082"/>
              <a:gd name="connsiteX1" fmla="*/ 7197115 w 12192000"/>
              <a:gd name="connsiteY1" fmla="*/ 5913338 h 6099082"/>
              <a:gd name="connsiteX2" fmla="*/ 7214545 w 12192000"/>
              <a:gd name="connsiteY2" fmla="*/ 5911744 h 6099082"/>
              <a:gd name="connsiteX3" fmla="*/ 7230262 w 12192000"/>
              <a:gd name="connsiteY3" fmla="*/ 5906862 h 6099082"/>
              <a:gd name="connsiteX4" fmla="*/ 7009120 w 12192000"/>
              <a:gd name="connsiteY4" fmla="*/ 5850263 h 6099082"/>
              <a:gd name="connsiteX5" fmla="*/ 7021563 w 12192000"/>
              <a:gd name="connsiteY5" fmla="*/ 5861355 h 6099082"/>
              <a:gd name="connsiteX6" fmla="*/ 7021563 w 12192000"/>
              <a:gd name="connsiteY6" fmla="*/ 5861354 h 6099082"/>
              <a:gd name="connsiteX7" fmla="*/ 7768443 w 12192000"/>
              <a:gd name="connsiteY7" fmla="*/ 5742074 h 6099082"/>
              <a:gd name="connsiteX8" fmla="*/ 7768443 w 12192000"/>
              <a:gd name="connsiteY8" fmla="*/ 5742075 h 6099082"/>
              <a:gd name="connsiteX9" fmla="*/ 7792447 w 12192000"/>
              <a:gd name="connsiteY9" fmla="*/ 5764553 h 6099082"/>
              <a:gd name="connsiteX10" fmla="*/ 7768443 w 12192000"/>
              <a:gd name="connsiteY10" fmla="*/ 5742074 h 6099082"/>
              <a:gd name="connsiteX11" fmla="*/ 4038748 w 12192000"/>
              <a:gd name="connsiteY11" fmla="*/ 5739955 h 6099082"/>
              <a:gd name="connsiteX12" fmla="*/ 4030517 w 12192000"/>
              <a:gd name="connsiteY12" fmla="*/ 5751599 h 6099082"/>
              <a:gd name="connsiteX13" fmla="*/ 4015609 w 12192000"/>
              <a:gd name="connsiteY13" fmla="*/ 5770450 h 6099082"/>
              <a:gd name="connsiteX14" fmla="*/ 3996845 w 12192000"/>
              <a:gd name="connsiteY14" fmla="*/ 5780104 h 6099082"/>
              <a:gd name="connsiteX15" fmla="*/ 4030518 w 12192000"/>
              <a:gd name="connsiteY15" fmla="*/ 5751599 h 6099082"/>
              <a:gd name="connsiteX16" fmla="*/ 6245343 w 12192000"/>
              <a:gd name="connsiteY16" fmla="*/ 5736549 h 6099082"/>
              <a:gd name="connsiteX17" fmla="*/ 6274406 w 12192000"/>
              <a:gd name="connsiteY17" fmla="*/ 5743345 h 6099082"/>
              <a:gd name="connsiteX18" fmla="*/ 6291246 w 12192000"/>
              <a:gd name="connsiteY18" fmla="*/ 5749662 h 6099082"/>
              <a:gd name="connsiteX19" fmla="*/ 6291385 w 12192000"/>
              <a:gd name="connsiteY19" fmla="*/ 5749714 h 6099082"/>
              <a:gd name="connsiteX20" fmla="*/ 6306284 w 12192000"/>
              <a:gd name="connsiteY20" fmla="*/ 5755552 h 6099082"/>
              <a:gd name="connsiteX21" fmla="*/ 6308075 w 12192000"/>
              <a:gd name="connsiteY21" fmla="*/ 5755968 h 6099082"/>
              <a:gd name="connsiteX22" fmla="*/ 6313854 w 12192000"/>
              <a:gd name="connsiteY22" fmla="*/ 5758133 h 6099082"/>
              <a:gd name="connsiteX23" fmla="*/ 6337047 w 12192000"/>
              <a:gd name="connsiteY23" fmla="*/ 5762696 h 6099082"/>
              <a:gd name="connsiteX24" fmla="*/ 6308075 w 12192000"/>
              <a:gd name="connsiteY24" fmla="*/ 5755968 h 6099082"/>
              <a:gd name="connsiteX25" fmla="*/ 6291385 w 12192000"/>
              <a:gd name="connsiteY25" fmla="*/ 5749714 h 6099082"/>
              <a:gd name="connsiteX26" fmla="*/ 6276197 w 12192000"/>
              <a:gd name="connsiteY26" fmla="*/ 5743764 h 6099082"/>
              <a:gd name="connsiteX27" fmla="*/ 6274406 w 12192000"/>
              <a:gd name="connsiteY27" fmla="*/ 5743345 h 6099082"/>
              <a:gd name="connsiteX28" fmla="*/ 6268612 w 12192000"/>
              <a:gd name="connsiteY28" fmla="*/ 5741171 h 6099082"/>
              <a:gd name="connsiteX29" fmla="*/ 6245343 w 12192000"/>
              <a:gd name="connsiteY29" fmla="*/ 5736549 h 6099082"/>
              <a:gd name="connsiteX30" fmla="*/ 3871824 w 12192000"/>
              <a:gd name="connsiteY30" fmla="*/ 5726642 h 6099082"/>
              <a:gd name="connsiteX31" fmla="*/ 3908498 w 12192000"/>
              <a:gd name="connsiteY31" fmla="*/ 5756123 h 6099082"/>
              <a:gd name="connsiteX32" fmla="*/ 3908984 w 12192000"/>
              <a:gd name="connsiteY32" fmla="*/ 5756350 h 6099082"/>
              <a:gd name="connsiteX33" fmla="*/ 3908498 w 12192000"/>
              <a:gd name="connsiteY33" fmla="*/ 5756123 h 6099082"/>
              <a:gd name="connsiteX34" fmla="*/ 3871824 w 12192000"/>
              <a:gd name="connsiteY34" fmla="*/ 5726642 h 6099082"/>
              <a:gd name="connsiteX35" fmla="*/ 6558837 w 12192000"/>
              <a:gd name="connsiteY35" fmla="*/ 5706717 h 6099082"/>
              <a:gd name="connsiteX36" fmla="*/ 6529984 w 12192000"/>
              <a:gd name="connsiteY36" fmla="*/ 5708163 h 6099082"/>
              <a:gd name="connsiteX37" fmla="*/ 6589207 w 12192000"/>
              <a:gd name="connsiteY37" fmla="*/ 5711593 h 6099082"/>
              <a:gd name="connsiteX38" fmla="*/ 6558837 w 12192000"/>
              <a:gd name="connsiteY38" fmla="*/ 5706717 h 6099082"/>
              <a:gd name="connsiteX39" fmla="*/ 4834454 w 12192000"/>
              <a:gd name="connsiteY39" fmla="*/ 5646059 h 6099082"/>
              <a:gd name="connsiteX40" fmla="*/ 4883985 w 12192000"/>
              <a:gd name="connsiteY40" fmla="*/ 5670301 h 6099082"/>
              <a:gd name="connsiteX41" fmla="*/ 4858238 w 12192000"/>
              <a:gd name="connsiteY41" fmla="*/ 5663787 h 6099082"/>
              <a:gd name="connsiteX42" fmla="*/ 4834454 w 12192000"/>
              <a:gd name="connsiteY42" fmla="*/ 5646059 h 6099082"/>
              <a:gd name="connsiteX43" fmla="*/ 5056443 w 12192000"/>
              <a:gd name="connsiteY43" fmla="*/ 5643725 h 6099082"/>
              <a:gd name="connsiteX44" fmla="*/ 5072588 w 12192000"/>
              <a:gd name="connsiteY44" fmla="*/ 5644505 h 6099082"/>
              <a:gd name="connsiteX45" fmla="*/ 5089161 w 12192000"/>
              <a:gd name="connsiteY45" fmla="*/ 5653107 h 6099082"/>
              <a:gd name="connsiteX46" fmla="*/ 5056443 w 12192000"/>
              <a:gd name="connsiteY46" fmla="*/ 5643725 h 6099082"/>
              <a:gd name="connsiteX47" fmla="*/ 739852 w 12192000"/>
              <a:gd name="connsiteY47" fmla="*/ 5343843 h 6099082"/>
              <a:gd name="connsiteX48" fmla="*/ 724278 w 12192000"/>
              <a:gd name="connsiteY48" fmla="*/ 5365062 h 6099082"/>
              <a:gd name="connsiteX49" fmla="*/ 708621 w 12192000"/>
              <a:gd name="connsiteY49" fmla="*/ 5381222 h 6099082"/>
              <a:gd name="connsiteX50" fmla="*/ 691439 w 12192000"/>
              <a:gd name="connsiteY50" fmla="*/ 5386697 h 6099082"/>
              <a:gd name="connsiteX51" fmla="*/ 708622 w 12192000"/>
              <a:gd name="connsiteY51" fmla="*/ 5381222 h 6099082"/>
              <a:gd name="connsiteX52" fmla="*/ 724279 w 12192000"/>
              <a:gd name="connsiteY52" fmla="*/ 5365062 h 6099082"/>
              <a:gd name="connsiteX53" fmla="*/ 739852 w 12192000"/>
              <a:gd name="connsiteY53" fmla="*/ 5343843 h 6099082"/>
              <a:gd name="connsiteX54" fmla="*/ 8934151 w 12192000"/>
              <a:gd name="connsiteY54" fmla="*/ 5275333 h 6099082"/>
              <a:gd name="connsiteX55" fmla="*/ 8954249 w 12192000"/>
              <a:gd name="connsiteY55" fmla="*/ 5290264 h 6099082"/>
              <a:gd name="connsiteX56" fmla="*/ 8962389 w 12192000"/>
              <a:gd name="connsiteY56" fmla="*/ 5293563 h 6099082"/>
              <a:gd name="connsiteX57" fmla="*/ 8954250 w 12192000"/>
              <a:gd name="connsiteY57" fmla="*/ 5290264 h 6099082"/>
              <a:gd name="connsiteX58" fmla="*/ 8934151 w 12192000"/>
              <a:gd name="connsiteY58" fmla="*/ 5275333 h 6099082"/>
              <a:gd name="connsiteX59" fmla="*/ 2314816 w 12192000"/>
              <a:gd name="connsiteY59" fmla="*/ 5273737 h 6099082"/>
              <a:gd name="connsiteX60" fmla="*/ 2300909 w 12192000"/>
              <a:gd name="connsiteY60" fmla="*/ 5279143 h 6099082"/>
              <a:gd name="connsiteX61" fmla="*/ 2216515 w 12192000"/>
              <a:gd name="connsiteY61" fmla="*/ 5314887 h 6099082"/>
              <a:gd name="connsiteX62" fmla="*/ 2300910 w 12192000"/>
              <a:gd name="connsiteY62" fmla="*/ 5279143 h 6099082"/>
              <a:gd name="connsiteX63" fmla="*/ 1916629 w 12192000"/>
              <a:gd name="connsiteY63" fmla="*/ 5252000 h 6099082"/>
              <a:gd name="connsiteX64" fmla="*/ 1907132 w 12192000"/>
              <a:gd name="connsiteY64" fmla="*/ 5255330 h 6099082"/>
              <a:gd name="connsiteX65" fmla="*/ 1866619 w 12192000"/>
              <a:gd name="connsiteY65" fmla="*/ 5265015 h 6099082"/>
              <a:gd name="connsiteX66" fmla="*/ 1907133 w 12192000"/>
              <a:gd name="connsiteY66" fmla="*/ 5255330 h 6099082"/>
              <a:gd name="connsiteX67" fmla="*/ 2058204 w 12192000"/>
              <a:gd name="connsiteY67" fmla="*/ 5241232 h 6099082"/>
              <a:gd name="connsiteX68" fmla="*/ 2108194 w 12192000"/>
              <a:gd name="connsiteY68" fmla="*/ 5255939 h 6099082"/>
              <a:gd name="connsiteX69" fmla="*/ 2058204 w 12192000"/>
              <a:gd name="connsiteY69" fmla="*/ 5241232 h 6099082"/>
              <a:gd name="connsiteX70" fmla="*/ 0 w 12192000"/>
              <a:gd name="connsiteY70" fmla="*/ 0 h 6099082"/>
              <a:gd name="connsiteX71" fmla="*/ 12191456 w 12192000"/>
              <a:gd name="connsiteY71" fmla="*/ 0 h 6099082"/>
              <a:gd name="connsiteX72" fmla="*/ 12191456 w 12192000"/>
              <a:gd name="connsiteY72" fmla="*/ 873938 h 6099082"/>
              <a:gd name="connsiteX73" fmla="*/ 12192000 w 12192000"/>
              <a:gd name="connsiteY73" fmla="*/ 873938 h 6099082"/>
              <a:gd name="connsiteX74" fmla="*/ 12192000 w 12192000"/>
              <a:gd name="connsiteY74" fmla="*/ 3249107 h 6099082"/>
              <a:gd name="connsiteX75" fmla="*/ 12192000 w 12192000"/>
              <a:gd name="connsiteY75" fmla="*/ 3283970 h 6099082"/>
              <a:gd name="connsiteX76" fmla="*/ 12192000 w 12192000"/>
              <a:gd name="connsiteY76" fmla="*/ 3681702 h 6099082"/>
              <a:gd name="connsiteX77" fmla="*/ 12160947 w 12192000"/>
              <a:gd name="connsiteY77" fmla="*/ 3710323 h 6099082"/>
              <a:gd name="connsiteX78" fmla="*/ 12026448 w 12192000"/>
              <a:gd name="connsiteY78" fmla="*/ 3770523 h 6099082"/>
              <a:gd name="connsiteX79" fmla="*/ 11986443 w 12192000"/>
              <a:gd name="connsiteY79" fmla="*/ 3786526 h 6099082"/>
              <a:gd name="connsiteX80" fmla="*/ 11821656 w 12192000"/>
              <a:gd name="connsiteY80" fmla="*/ 3889591 h 6099082"/>
              <a:gd name="connsiteX81" fmla="*/ 11672489 w 12192000"/>
              <a:gd name="connsiteY81" fmla="*/ 4017039 h 6099082"/>
              <a:gd name="connsiteX82" fmla="*/ 11562947 w 12192000"/>
              <a:gd name="connsiteY82" fmla="*/ 4168300 h 6099082"/>
              <a:gd name="connsiteX83" fmla="*/ 11532275 w 12192000"/>
              <a:gd name="connsiteY83" fmla="*/ 4204307 h 6099082"/>
              <a:gd name="connsiteX84" fmla="*/ 11448453 w 12192000"/>
              <a:gd name="connsiteY84" fmla="*/ 4249457 h 6099082"/>
              <a:gd name="connsiteX85" fmla="*/ 11374346 w 12192000"/>
              <a:gd name="connsiteY85" fmla="*/ 4283366 h 6099082"/>
              <a:gd name="connsiteX86" fmla="*/ 11320623 w 12192000"/>
              <a:gd name="connsiteY86" fmla="*/ 4320897 h 6099082"/>
              <a:gd name="connsiteX87" fmla="*/ 11275283 w 12192000"/>
              <a:gd name="connsiteY87" fmla="*/ 4355378 h 6099082"/>
              <a:gd name="connsiteX88" fmla="*/ 11172600 w 12192000"/>
              <a:gd name="connsiteY88" fmla="*/ 4444536 h 6099082"/>
              <a:gd name="connsiteX89" fmla="*/ 11058869 w 12192000"/>
              <a:gd name="connsiteY89" fmla="*/ 4519786 h 6099082"/>
              <a:gd name="connsiteX90" fmla="*/ 10967423 w 12192000"/>
              <a:gd name="connsiteY90" fmla="*/ 4611991 h 6099082"/>
              <a:gd name="connsiteX91" fmla="*/ 10929704 w 12192000"/>
              <a:gd name="connsiteY91" fmla="*/ 4661903 h 6099082"/>
              <a:gd name="connsiteX92" fmla="*/ 10850453 w 12192000"/>
              <a:gd name="connsiteY92" fmla="*/ 4696003 h 6099082"/>
              <a:gd name="connsiteX93" fmla="*/ 10764534 w 12192000"/>
              <a:gd name="connsiteY93" fmla="*/ 4749345 h 6099082"/>
              <a:gd name="connsiteX94" fmla="*/ 10703573 w 12192000"/>
              <a:gd name="connsiteY94" fmla="*/ 4802305 h 6099082"/>
              <a:gd name="connsiteX95" fmla="*/ 10656519 w 12192000"/>
              <a:gd name="connsiteY95" fmla="*/ 4837740 h 6099082"/>
              <a:gd name="connsiteX96" fmla="*/ 10590031 w 12192000"/>
              <a:gd name="connsiteY96" fmla="*/ 4873366 h 6099082"/>
              <a:gd name="connsiteX97" fmla="*/ 10523354 w 12192000"/>
              <a:gd name="connsiteY97" fmla="*/ 4920039 h 6099082"/>
              <a:gd name="connsiteX98" fmla="*/ 10490969 w 12192000"/>
              <a:gd name="connsiteY98" fmla="*/ 4948806 h 6099082"/>
              <a:gd name="connsiteX99" fmla="*/ 10428291 w 12192000"/>
              <a:gd name="connsiteY99" fmla="*/ 4996622 h 6099082"/>
              <a:gd name="connsiteX100" fmla="*/ 10363709 w 12192000"/>
              <a:gd name="connsiteY100" fmla="*/ 5041201 h 6099082"/>
              <a:gd name="connsiteX101" fmla="*/ 10242357 w 12192000"/>
              <a:gd name="connsiteY101" fmla="*/ 5092257 h 6099082"/>
              <a:gd name="connsiteX102" fmla="*/ 10131863 w 12192000"/>
              <a:gd name="connsiteY102" fmla="*/ 5167315 h 6099082"/>
              <a:gd name="connsiteX103" fmla="*/ 10044230 w 12192000"/>
              <a:gd name="connsiteY103" fmla="*/ 5222182 h 6099082"/>
              <a:gd name="connsiteX104" fmla="*/ 9993175 w 12192000"/>
              <a:gd name="connsiteY104" fmla="*/ 5258189 h 6099082"/>
              <a:gd name="connsiteX105" fmla="*/ 9899446 w 12192000"/>
              <a:gd name="connsiteY105" fmla="*/ 5338582 h 6099082"/>
              <a:gd name="connsiteX106" fmla="*/ 9754088 w 12192000"/>
              <a:gd name="connsiteY106" fmla="*/ 5423166 h 6099082"/>
              <a:gd name="connsiteX107" fmla="*/ 9666265 w 12192000"/>
              <a:gd name="connsiteY107" fmla="*/ 5468888 h 6099082"/>
              <a:gd name="connsiteX108" fmla="*/ 9477283 w 12192000"/>
              <a:gd name="connsiteY108" fmla="*/ 5537851 h 6099082"/>
              <a:gd name="connsiteX109" fmla="*/ 9416321 w 12192000"/>
              <a:gd name="connsiteY109" fmla="*/ 5562426 h 6099082"/>
              <a:gd name="connsiteX110" fmla="*/ 9346597 w 12192000"/>
              <a:gd name="connsiteY110" fmla="*/ 5578619 h 6099082"/>
              <a:gd name="connsiteX111" fmla="*/ 9234579 w 12192000"/>
              <a:gd name="connsiteY111" fmla="*/ 5616911 h 6099082"/>
              <a:gd name="connsiteX112" fmla="*/ 9015878 w 12192000"/>
              <a:gd name="connsiteY112" fmla="*/ 5682826 h 6099082"/>
              <a:gd name="connsiteX113" fmla="*/ 8967871 w 12192000"/>
              <a:gd name="connsiteY113" fmla="*/ 5692923 h 6099082"/>
              <a:gd name="connsiteX114" fmla="*/ 8845565 w 12192000"/>
              <a:gd name="connsiteY114" fmla="*/ 5735407 h 6099082"/>
              <a:gd name="connsiteX115" fmla="*/ 8772219 w 12192000"/>
              <a:gd name="connsiteY115" fmla="*/ 5763982 h 6099082"/>
              <a:gd name="connsiteX116" fmla="*/ 8711448 w 12192000"/>
              <a:gd name="connsiteY116" fmla="*/ 5780366 h 6099082"/>
              <a:gd name="connsiteX117" fmla="*/ 8657726 w 12192000"/>
              <a:gd name="connsiteY117" fmla="*/ 5787986 h 6099082"/>
              <a:gd name="connsiteX118" fmla="*/ 8516369 w 12192000"/>
              <a:gd name="connsiteY118" fmla="*/ 5825705 h 6099082"/>
              <a:gd name="connsiteX119" fmla="*/ 8459979 w 12192000"/>
              <a:gd name="connsiteY119" fmla="*/ 5840566 h 6099082"/>
              <a:gd name="connsiteX120" fmla="*/ 8313671 w 12192000"/>
              <a:gd name="connsiteY120" fmla="*/ 5891622 h 6099082"/>
              <a:gd name="connsiteX121" fmla="*/ 8189651 w 12192000"/>
              <a:gd name="connsiteY121" fmla="*/ 5925341 h 6099082"/>
              <a:gd name="connsiteX122" fmla="*/ 8137835 w 12192000"/>
              <a:gd name="connsiteY122" fmla="*/ 5941534 h 6099082"/>
              <a:gd name="connsiteX123" fmla="*/ 8019339 w 12192000"/>
              <a:gd name="connsiteY123" fmla="*/ 5968586 h 6099082"/>
              <a:gd name="connsiteX124" fmla="*/ 7952280 w 12192000"/>
              <a:gd name="connsiteY124" fmla="*/ 5987637 h 6099082"/>
              <a:gd name="connsiteX125" fmla="*/ 7788636 w 12192000"/>
              <a:gd name="connsiteY125" fmla="*/ 6009163 h 6099082"/>
              <a:gd name="connsiteX126" fmla="*/ 7619655 w 12192000"/>
              <a:gd name="connsiteY126" fmla="*/ 6029928 h 6099082"/>
              <a:gd name="connsiteX127" fmla="*/ 7526880 w 12192000"/>
              <a:gd name="connsiteY127" fmla="*/ 6036786 h 6099082"/>
              <a:gd name="connsiteX128" fmla="*/ 7445916 w 12192000"/>
              <a:gd name="connsiteY128" fmla="*/ 6047647 h 6099082"/>
              <a:gd name="connsiteX129" fmla="*/ 7375428 w 12192000"/>
              <a:gd name="connsiteY129" fmla="*/ 6054505 h 6099082"/>
              <a:gd name="connsiteX130" fmla="*/ 7263220 w 12192000"/>
              <a:gd name="connsiteY130" fmla="*/ 6068411 h 6099082"/>
              <a:gd name="connsiteX131" fmla="*/ 7216547 w 12192000"/>
              <a:gd name="connsiteY131" fmla="*/ 6072032 h 6099082"/>
              <a:gd name="connsiteX132" fmla="*/ 7106432 w 12192000"/>
              <a:gd name="connsiteY132" fmla="*/ 6071840 h 6099082"/>
              <a:gd name="connsiteX133" fmla="*/ 7068141 w 12192000"/>
              <a:gd name="connsiteY133" fmla="*/ 6069936 h 6099082"/>
              <a:gd name="connsiteX134" fmla="*/ 6994415 w 12192000"/>
              <a:gd name="connsiteY134" fmla="*/ 6046313 h 6099082"/>
              <a:gd name="connsiteX135" fmla="*/ 6985653 w 12192000"/>
              <a:gd name="connsiteY135" fmla="*/ 6044599 h 6099082"/>
              <a:gd name="connsiteX136" fmla="*/ 6937263 w 12192000"/>
              <a:gd name="connsiteY136" fmla="*/ 6035263 h 6099082"/>
              <a:gd name="connsiteX137" fmla="*/ 6910782 w 12192000"/>
              <a:gd name="connsiteY137" fmla="*/ 6032214 h 6099082"/>
              <a:gd name="connsiteX138" fmla="*/ 6810195 w 12192000"/>
              <a:gd name="connsiteY138" fmla="*/ 6012784 h 6099082"/>
              <a:gd name="connsiteX139" fmla="*/ 6752283 w 12192000"/>
              <a:gd name="connsiteY139" fmla="*/ 6003639 h 6099082"/>
              <a:gd name="connsiteX140" fmla="*/ 6705417 w 12192000"/>
              <a:gd name="connsiteY140" fmla="*/ 6004974 h 6099082"/>
              <a:gd name="connsiteX141" fmla="*/ 6623118 w 12192000"/>
              <a:gd name="connsiteY141" fmla="*/ 6006687 h 6099082"/>
              <a:gd name="connsiteX142" fmla="*/ 6596828 w 12192000"/>
              <a:gd name="connsiteY142" fmla="*/ 6011070 h 6099082"/>
              <a:gd name="connsiteX143" fmla="*/ 6477951 w 12192000"/>
              <a:gd name="connsiteY143" fmla="*/ 5998495 h 6099082"/>
              <a:gd name="connsiteX144" fmla="*/ 6410131 w 12192000"/>
              <a:gd name="connsiteY144" fmla="*/ 5997543 h 6099082"/>
              <a:gd name="connsiteX145" fmla="*/ 6333739 w 12192000"/>
              <a:gd name="connsiteY145" fmla="*/ 5981920 h 6099082"/>
              <a:gd name="connsiteX146" fmla="*/ 6311449 w 12192000"/>
              <a:gd name="connsiteY146" fmla="*/ 5982682 h 6099082"/>
              <a:gd name="connsiteX147" fmla="*/ 6286493 w 12192000"/>
              <a:gd name="connsiteY147" fmla="*/ 5984017 h 6099082"/>
              <a:gd name="connsiteX148" fmla="*/ 6209909 w 12192000"/>
              <a:gd name="connsiteY148" fmla="*/ 5985161 h 6099082"/>
              <a:gd name="connsiteX149" fmla="*/ 6163424 w 12192000"/>
              <a:gd name="connsiteY149" fmla="*/ 5990874 h 6099082"/>
              <a:gd name="connsiteX150" fmla="*/ 6074841 w 12192000"/>
              <a:gd name="connsiteY150" fmla="*/ 5987447 h 6099082"/>
              <a:gd name="connsiteX151" fmla="*/ 6042072 w 12192000"/>
              <a:gd name="connsiteY151" fmla="*/ 5992399 h 6099082"/>
              <a:gd name="connsiteX152" fmla="*/ 5959204 w 12192000"/>
              <a:gd name="connsiteY152" fmla="*/ 5992971 h 6099082"/>
              <a:gd name="connsiteX153" fmla="*/ 5884905 w 12192000"/>
              <a:gd name="connsiteY153" fmla="*/ 5990113 h 6099082"/>
              <a:gd name="connsiteX154" fmla="*/ 5813275 w 12192000"/>
              <a:gd name="connsiteY154" fmla="*/ 5991637 h 6099082"/>
              <a:gd name="connsiteX155" fmla="*/ 5762029 w 12192000"/>
              <a:gd name="connsiteY155" fmla="*/ 5997923 h 6099082"/>
              <a:gd name="connsiteX156" fmla="*/ 5706401 w 12192000"/>
              <a:gd name="connsiteY156" fmla="*/ 6001734 h 6099082"/>
              <a:gd name="connsiteX157" fmla="*/ 5553045 w 12192000"/>
              <a:gd name="connsiteY157" fmla="*/ 6024403 h 6099082"/>
              <a:gd name="connsiteX158" fmla="*/ 5524660 w 12192000"/>
              <a:gd name="connsiteY158" fmla="*/ 6018880 h 6099082"/>
              <a:gd name="connsiteX159" fmla="*/ 5363491 w 12192000"/>
              <a:gd name="connsiteY159" fmla="*/ 6013736 h 6099082"/>
              <a:gd name="connsiteX160" fmla="*/ 5328437 w 12192000"/>
              <a:gd name="connsiteY160" fmla="*/ 6014118 h 6099082"/>
              <a:gd name="connsiteX161" fmla="*/ 5234326 w 12192000"/>
              <a:gd name="connsiteY161" fmla="*/ 5991637 h 6099082"/>
              <a:gd name="connsiteX162" fmla="*/ 5089161 w 12192000"/>
              <a:gd name="connsiteY162" fmla="*/ 6027262 h 6099082"/>
              <a:gd name="connsiteX163" fmla="*/ 4953328 w 12192000"/>
              <a:gd name="connsiteY163" fmla="*/ 6071840 h 6099082"/>
              <a:gd name="connsiteX164" fmla="*/ 4936184 w 12192000"/>
              <a:gd name="connsiteY164" fmla="*/ 6077555 h 6099082"/>
              <a:gd name="connsiteX165" fmla="*/ 4887414 w 12192000"/>
              <a:gd name="connsiteY165" fmla="*/ 6087272 h 6099082"/>
              <a:gd name="connsiteX166" fmla="*/ 4827024 w 12192000"/>
              <a:gd name="connsiteY166" fmla="*/ 6090701 h 6099082"/>
              <a:gd name="connsiteX167" fmla="*/ 4750439 w 12192000"/>
              <a:gd name="connsiteY167" fmla="*/ 6099082 h 6099082"/>
              <a:gd name="connsiteX168" fmla="*/ 4689097 w 12192000"/>
              <a:gd name="connsiteY168" fmla="*/ 6088605 h 6099082"/>
              <a:gd name="connsiteX169" fmla="*/ 4603368 w 12192000"/>
              <a:gd name="connsiteY169" fmla="*/ 6072984 h 6099082"/>
              <a:gd name="connsiteX170" fmla="*/ 4522595 w 12192000"/>
              <a:gd name="connsiteY170" fmla="*/ 6058123 h 6099082"/>
              <a:gd name="connsiteX171" fmla="*/ 4497067 w 12192000"/>
              <a:gd name="connsiteY171" fmla="*/ 6075649 h 6099082"/>
              <a:gd name="connsiteX172" fmla="*/ 4457632 w 12192000"/>
              <a:gd name="connsiteY172" fmla="*/ 6090890 h 6099082"/>
              <a:gd name="connsiteX173" fmla="*/ 4413816 w 12192000"/>
              <a:gd name="connsiteY173" fmla="*/ 6072601 h 6099082"/>
              <a:gd name="connsiteX174" fmla="*/ 4311323 w 12192000"/>
              <a:gd name="connsiteY174" fmla="*/ 6034693 h 6099082"/>
              <a:gd name="connsiteX175" fmla="*/ 4246551 w 12192000"/>
              <a:gd name="connsiteY175" fmla="*/ 6032976 h 6099082"/>
              <a:gd name="connsiteX176" fmla="*/ 4105766 w 12192000"/>
              <a:gd name="connsiteY176" fmla="*/ 6016784 h 6099082"/>
              <a:gd name="connsiteX177" fmla="*/ 4013753 w 12192000"/>
              <a:gd name="connsiteY177" fmla="*/ 5993733 h 6099082"/>
              <a:gd name="connsiteX178" fmla="*/ 3947648 w 12192000"/>
              <a:gd name="connsiteY178" fmla="*/ 5967634 h 6099082"/>
              <a:gd name="connsiteX179" fmla="*/ 3852966 w 12192000"/>
              <a:gd name="connsiteY179" fmla="*/ 5933533 h 6099082"/>
              <a:gd name="connsiteX180" fmla="*/ 3757902 w 12192000"/>
              <a:gd name="connsiteY180" fmla="*/ 5915816 h 6099082"/>
              <a:gd name="connsiteX181" fmla="*/ 3689131 w 12192000"/>
              <a:gd name="connsiteY181" fmla="*/ 5893526 h 6099082"/>
              <a:gd name="connsiteX182" fmla="*/ 3605116 w 12192000"/>
              <a:gd name="connsiteY182" fmla="*/ 5878285 h 6099082"/>
              <a:gd name="connsiteX183" fmla="*/ 3534629 w 12192000"/>
              <a:gd name="connsiteY183" fmla="*/ 5877715 h 6099082"/>
              <a:gd name="connsiteX184" fmla="*/ 3424135 w 12192000"/>
              <a:gd name="connsiteY184" fmla="*/ 5880382 h 6099082"/>
              <a:gd name="connsiteX185" fmla="*/ 3288877 w 12192000"/>
              <a:gd name="connsiteY185" fmla="*/ 5834280 h 6099082"/>
              <a:gd name="connsiteX186" fmla="*/ 3234202 w 12192000"/>
              <a:gd name="connsiteY186" fmla="*/ 5823991 h 6099082"/>
              <a:gd name="connsiteX187" fmla="*/ 3182763 w 12192000"/>
              <a:gd name="connsiteY187" fmla="*/ 5819229 h 6099082"/>
              <a:gd name="connsiteX188" fmla="*/ 3073604 w 12192000"/>
              <a:gd name="connsiteY188" fmla="*/ 5788558 h 6099082"/>
              <a:gd name="connsiteX189" fmla="*/ 3029216 w 12192000"/>
              <a:gd name="connsiteY189" fmla="*/ 5778459 h 6099082"/>
              <a:gd name="connsiteX190" fmla="*/ 2967110 w 12192000"/>
              <a:gd name="connsiteY190" fmla="*/ 5778651 h 6099082"/>
              <a:gd name="connsiteX191" fmla="*/ 2854140 w 12192000"/>
              <a:gd name="connsiteY191" fmla="*/ 5764553 h 6099082"/>
              <a:gd name="connsiteX192" fmla="*/ 2741360 w 12192000"/>
              <a:gd name="connsiteY192" fmla="*/ 5723403 h 6099082"/>
              <a:gd name="connsiteX193" fmla="*/ 2693543 w 12192000"/>
              <a:gd name="connsiteY193" fmla="*/ 5727405 h 6099082"/>
              <a:gd name="connsiteX194" fmla="*/ 2676398 w 12192000"/>
              <a:gd name="connsiteY194" fmla="*/ 5726453 h 6099082"/>
              <a:gd name="connsiteX195" fmla="*/ 2522279 w 12192000"/>
              <a:gd name="connsiteY195" fmla="*/ 5703782 h 6099082"/>
              <a:gd name="connsiteX196" fmla="*/ 2506847 w 12192000"/>
              <a:gd name="connsiteY196" fmla="*/ 5701305 h 6099082"/>
              <a:gd name="connsiteX197" fmla="*/ 2434456 w 12192000"/>
              <a:gd name="connsiteY197" fmla="*/ 5681112 h 6099082"/>
              <a:gd name="connsiteX198" fmla="*/ 2251948 w 12192000"/>
              <a:gd name="connsiteY198" fmla="*/ 5668538 h 6099082"/>
              <a:gd name="connsiteX199" fmla="*/ 2240710 w 12192000"/>
              <a:gd name="connsiteY199" fmla="*/ 5667014 h 6099082"/>
              <a:gd name="connsiteX200" fmla="*/ 2179556 w 12192000"/>
              <a:gd name="connsiteY200" fmla="*/ 5677111 h 6099082"/>
              <a:gd name="connsiteX201" fmla="*/ 2149267 w 12192000"/>
              <a:gd name="connsiteY201" fmla="*/ 5691399 h 6099082"/>
              <a:gd name="connsiteX202" fmla="*/ 2102021 w 12192000"/>
              <a:gd name="connsiteY202" fmla="*/ 5706259 h 6099082"/>
              <a:gd name="connsiteX203" fmla="*/ 2054013 w 12192000"/>
              <a:gd name="connsiteY203" fmla="*/ 5711784 h 6099082"/>
              <a:gd name="connsiteX204" fmla="*/ 1973429 w 12192000"/>
              <a:gd name="connsiteY204" fmla="*/ 5689303 h 6099082"/>
              <a:gd name="connsiteX205" fmla="*/ 1944092 w 12192000"/>
              <a:gd name="connsiteY205" fmla="*/ 5687017 h 6099082"/>
              <a:gd name="connsiteX206" fmla="*/ 1878748 w 12192000"/>
              <a:gd name="connsiteY206" fmla="*/ 5676159 h 6099082"/>
              <a:gd name="connsiteX207" fmla="*/ 1821596 w 12192000"/>
              <a:gd name="connsiteY207" fmla="*/ 5676920 h 6099082"/>
              <a:gd name="connsiteX208" fmla="*/ 1775684 w 12192000"/>
              <a:gd name="connsiteY208" fmla="*/ 5694257 h 6099082"/>
              <a:gd name="connsiteX209" fmla="*/ 1709006 w 12192000"/>
              <a:gd name="connsiteY209" fmla="*/ 5697685 h 6099082"/>
              <a:gd name="connsiteX210" fmla="*/ 1665950 w 12192000"/>
              <a:gd name="connsiteY210" fmla="*/ 5685113 h 6099082"/>
              <a:gd name="connsiteX211" fmla="*/ 1657188 w 12192000"/>
              <a:gd name="connsiteY211" fmla="*/ 5683399 h 6099082"/>
              <a:gd name="connsiteX212" fmla="*/ 1544598 w 12192000"/>
              <a:gd name="connsiteY212" fmla="*/ 5682634 h 6099082"/>
              <a:gd name="connsiteX213" fmla="*/ 1404006 w 12192000"/>
              <a:gd name="connsiteY213" fmla="*/ 5720546 h 6099082"/>
              <a:gd name="connsiteX214" fmla="*/ 1380762 w 12192000"/>
              <a:gd name="connsiteY214" fmla="*/ 5728549 h 6099082"/>
              <a:gd name="connsiteX215" fmla="*/ 1267411 w 12192000"/>
              <a:gd name="connsiteY215" fmla="*/ 5742455 h 6099082"/>
              <a:gd name="connsiteX216" fmla="*/ 1206641 w 12192000"/>
              <a:gd name="connsiteY216" fmla="*/ 5756553 h 6099082"/>
              <a:gd name="connsiteX217" fmla="*/ 1162823 w 12192000"/>
              <a:gd name="connsiteY217" fmla="*/ 5757315 h 6099082"/>
              <a:gd name="connsiteX218" fmla="*/ 1109865 w 12192000"/>
              <a:gd name="connsiteY218" fmla="*/ 5782270 h 6099082"/>
              <a:gd name="connsiteX219" fmla="*/ 1092527 w 12192000"/>
              <a:gd name="connsiteY219" fmla="*/ 5793130 h 6099082"/>
              <a:gd name="connsiteX220" fmla="*/ 1071762 w 12192000"/>
              <a:gd name="connsiteY220" fmla="*/ 5799607 h 6099082"/>
              <a:gd name="connsiteX221" fmla="*/ 977653 w 12192000"/>
              <a:gd name="connsiteY221" fmla="*/ 5820182 h 6099082"/>
              <a:gd name="connsiteX222" fmla="*/ 960887 w 12192000"/>
              <a:gd name="connsiteY222" fmla="*/ 5831801 h 6099082"/>
              <a:gd name="connsiteX223" fmla="*/ 949646 w 12192000"/>
              <a:gd name="connsiteY223" fmla="*/ 5839042 h 6099082"/>
              <a:gd name="connsiteX224" fmla="*/ 858205 w 12192000"/>
              <a:gd name="connsiteY224" fmla="*/ 5851234 h 6099082"/>
              <a:gd name="connsiteX225" fmla="*/ 801053 w 12192000"/>
              <a:gd name="connsiteY225" fmla="*/ 5885715 h 6099082"/>
              <a:gd name="connsiteX226" fmla="*/ 785432 w 12192000"/>
              <a:gd name="connsiteY226" fmla="*/ 5900384 h 6099082"/>
              <a:gd name="connsiteX227" fmla="*/ 730754 w 12192000"/>
              <a:gd name="connsiteY227" fmla="*/ 5922482 h 6099082"/>
              <a:gd name="connsiteX228" fmla="*/ 546917 w 12192000"/>
              <a:gd name="connsiteY228" fmla="*/ 5964966 h 6099082"/>
              <a:gd name="connsiteX229" fmla="*/ 494337 w 12192000"/>
              <a:gd name="connsiteY229" fmla="*/ 5949915 h 6099082"/>
              <a:gd name="connsiteX230" fmla="*/ 394511 w 12192000"/>
              <a:gd name="connsiteY230" fmla="*/ 5990303 h 6099082"/>
              <a:gd name="connsiteX231" fmla="*/ 307259 w 12192000"/>
              <a:gd name="connsiteY231" fmla="*/ 6013163 h 6099082"/>
              <a:gd name="connsiteX232" fmla="*/ 274873 w 12192000"/>
              <a:gd name="connsiteY232" fmla="*/ 6018690 h 6099082"/>
              <a:gd name="connsiteX233" fmla="*/ 172384 w 12192000"/>
              <a:gd name="connsiteY233" fmla="*/ 6028786 h 6099082"/>
              <a:gd name="connsiteX234" fmla="*/ 119613 w 12192000"/>
              <a:gd name="connsiteY234" fmla="*/ 6051647 h 6099082"/>
              <a:gd name="connsiteX235" fmla="*/ 61197 w 12192000"/>
              <a:gd name="connsiteY235" fmla="*/ 6069150 h 6099082"/>
              <a:gd name="connsiteX236" fmla="*/ 544 w 12192000"/>
              <a:gd name="connsiteY236" fmla="*/ 6073921 h 6099082"/>
              <a:gd name="connsiteX237" fmla="*/ 544 w 12192000"/>
              <a:gd name="connsiteY237" fmla="*/ 5946682 h 6099082"/>
              <a:gd name="connsiteX238" fmla="*/ 0 w 12192000"/>
              <a:gd name="connsiteY238" fmla="*/ 5946682 h 6099082"/>
              <a:gd name="connsiteX239" fmla="*/ 0 w 12192000"/>
              <a:gd name="connsiteY239" fmla="*/ 1335314 h 6099082"/>
              <a:gd name="connsiteX240" fmla="*/ 0 w 12192000"/>
              <a:gd name="connsiteY240" fmla="*/ 873938 h 609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6099082">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6" y="5749662"/>
                </a:lnTo>
                <a:lnTo>
                  <a:pt x="6291385" y="5749714"/>
                </a:lnTo>
                <a:lnTo>
                  <a:pt x="6306284" y="5755552"/>
                </a:lnTo>
                <a:lnTo>
                  <a:pt x="6308075" y="5755968"/>
                </a:lnTo>
                <a:lnTo>
                  <a:pt x="6313854" y="5758133"/>
                </a:lnTo>
                <a:cubicBezTo>
                  <a:pt x="6321454" y="5760521"/>
                  <a:pt x="6329151" y="5762258"/>
                  <a:pt x="6337047" y="5762696"/>
                </a:cubicBezTo>
                <a:lnTo>
                  <a:pt x="6308075" y="5755968"/>
                </a:lnTo>
                <a:lnTo>
                  <a:pt x="6291385" y="5749714"/>
                </a:lnTo>
                <a:lnTo>
                  <a:pt x="6276197" y="5743764"/>
                </a:lnTo>
                <a:lnTo>
                  <a:pt x="6274406" y="5743345"/>
                </a:lnTo>
                <a:lnTo>
                  <a:pt x="6268612" y="5741171"/>
                </a:lnTo>
                <a:cubicBezTo>
                  <a:pt x="6260996" y="5738770"/>
                  <a:pt x="6253273" y="5737013"/>
                  <a:pt x="6245343" y="5736549"/>
                </a:cubicBezTo>
                <a:close/>
                <a:moveTo>
                  <a:pt x="3871824" y="5726642"/>
                </a:moveTo>
                <a:cubicBezTo>
                  <a:pt x="3883350" y="5738834"/>
                  <a:pt x="3895591" y="5748360"/>
                  <a:pt x="3908498" y="5756123"/>
                </a:cubicBezTo>
                <a:lnTo>
                  <a:pt x="3908984" y="5756350"/>
                </a:lnTo>
                <a:lnTo>
                  <a:pt x="3908498" y="5756123"/>
                </a:lnTo>
                <a:cubicBezTo>
                  <a:pt x="3895591" y="5748360"/>
                  <a:pt x="3883351" y="5738834"/>
                  <a:pt x="3871824" y="5726642"/>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5" y="5670301"/>
                </a:cubicBezTo>
                <a:lnTo>
                  <a:pt x="4858238" y="5663787"/>
                </a:lnTo>
                <a:cubicBezTo>
                  <a:pt x="4849944" y="5659978"/>
                  <a:pt x="4841980" y="5654298"/>
                  <a:pt x="4834454" y="5646059"/>
                </a:cubicBezTo>
                <a:close/>
                <a:moveTo>
                  <a:pt x="5056443" y="5643725"/>
                </a:moveTo>
                <a:lnTo>
                  <a:pt x="5072588" y="5644505"/>
                </a:lnTo>
                <a:cubicBezTo>
                  <a:pt x="5078053" y="5645963"/>
                  <a:pt x="5083589" y="5648726"/>
                  <a:pt x="5089161" y="5653107"/>
                </a:cubicBezTo>
                <a:cubicBezTo>
                  <a:pt x="5078018"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4" y="5990874"/>
                </a:cubicBezTo>
                <a:cubicBezTo>
                  <a:pt x="6133897" y="5985351"/>
                  <a:pt x="6104368" y="5997733"/>
                  <a:pt x="6074841" y="5987447"/>
                </a:cubicBezTo>
                <a:cubicBezTo>
                  <a:pt x="6065695" y="5984399"/>
                  <a:pt x="6053123" y="5992019"/>
                  <a:pt x="6042072" y="5992399"/>
                </a:cubicBezTo>
                <a:cubicBezTo>
                  <a:pt x="6014449" y="5993351"/>
                  <a:pt x="5986827" y="5993161"/>
                  <a:pt x="5959204" y="5992971"/>
                </a:cubicBezTo>
                <a:cubicBezTo>
                  <a:pt x="5934437" y="5992781"/>
                  <a:pt x="5908718" y="5995447"/>
                  <a:pt x="5884905" y="5990113"/>
                </a:cubicBezTo>
                <a:cubicBezTo>
                  <a:pt x="5859949" y="5984399"/>
                  <a:pt x="5837470" y="5985161"/>
                  <a:pt x="5813275" y="5991637"/>
                </a:cubicBezTo>
                <a:cubicBezTo>
                  <a:pt x="5796701" y="5996019"/>
                  <a:pt x="5779174" y="5996591"/>
                  <a:pt x="5762029" y="5997923"/>
                </a:cubicBezTo>
                <a:cubicBezTo>
                  <a:pt x="5743551" y="5999447"/>
                  <a:pt x="5723166" y="5995447"/>
                  <a:pt x="5706401" y="6001734"/>
                </a:cubicBezTo>
                <a:cubicBezTo>
                  <a:pt x="5656488" y="6020403"/>
                  <a:pt x="5605243" y="6024403"/>
                  <a:pt x="5553045" y="6024403"/>
                </a:cubicBezTo>
                <a:cubicBezTo>
                  <a:pt x="5543518" y="6024403"/>
                  <a:pt x="5533801" y="6021738"/>
                  <a:pt x="5524660" y="6018880"/>
                </a:cubicBezTo>
                <a:cubicBezTo>
                  <a:pt x="5471316" y="6001734"/>
                  <a:pt x="5417784" y="6003257"/>
                  <a:pt x="5363491" y="6013736"/>
                </a:cubicBezTo>
                <a:cubicBezTo>
                  <a:pt x="5352249" y="6016022"/>
                  <a:pt x="5339677" y="6016403"/>
                  <a:pt x="5328437" y="6014118"/>
                </a:cubicBezTo>
                <a:cubicBezTo>
                  <a:pt x="5296812" y="6007449"/>
                  <a:pt x="5266141" y="5996399"/>
                  <a:pt x="5234326" y="5991637"/>
                </a:cubicBezTo>
                <a:cubicBezTo>
                  <a:pt x="5181748" y="5983826"/>
                  <a:pt x="5136216" y="6010115"/>
                  <a:pt x="5089161" y="6027262"/>
                </a:cubicBezTo>
                <a:cubicBezTo>
                  <a:pt x="5044391" y="6043455"/>
                  <a:pt x="5006291" y="6080032"/>
                  <a:pt x="4953328" y="6071840"/>
                </a:cubicBezTo>
                <a:cubicBezTo>
                  <a:pt x="4947996" y="6071078"/>
                  <a:pt x="4942089" y="6076222"/>
                  <a:pt x="4936184" y="6077555"/>
                </a:cubicBezTo>
                <a:cubicBezTo>
                  <a:pt x="4919991" y="6081176"/>
                  <a:pt x="4903799" y="6085555"/>
                  <a:pt x="4887414" y="6087272"/>
                </a:cubicBezTo>
                <a:cubicBezTo>
                  <a:pt x="4867412" y="6089558"/>
                  <a:pt x="4847027" y="6088797"/>
                  <a:pt x="4827024" y="6090701"/>
                </a:cubicBezTo>
                <a:cubicBezTo>
                  <a:pt x="4801305" y="6092986"/>
                  <a:pt x="4775968" y="6099082"/>
                  <a:pt x="4750439" y="6099082"/>
                </a:cubicBezTo>
                <a:cubicBezTo>
                  <a:pt x="4729865" y="6099082"/>
                  <a:pt x="4709480" y="6092034"/>
                  <a:pt x="4689097" y="6088605"/>
                </a:cubicBezTo>
                <a:cubicBezTo>
                  <a:pt x="4660331" y="6083842"/>
                  <a:pt x="4628705" y="6085176"/>
                  <a:pt x="4603368" y="6072984"/>
                </a:cubicBezTo>
                <a:cubicBezTo>
                  <a:pt x="4576318" y="6060029"/>
                  <a:pt x="4550599" y="6054123"/>
                  <a:pt x="4522595" y="6058123"/>
                </a:cubicBezTo>
                <a:cubicBezTo>
                  <a:pt x="4513260" y="6059457"/>
                  <a:pt x="4501257" y="6067459"/>
                  <a:pt x="4497067" y="6075649"/>
                </a:cubicBezTo>
                <a:cubicBezTo>
                  <a:pt x="4487731" y="6093938"/>
                  <a:pt x="4474968" y="6097178"/>
                  <a:pt x="4457632" y="6090890"/>
                </a:cubicBezTo>
                <a:cubicBezTo>
                  <a:pt x="4442581" y="6085555"/>
                  <a:pt x="4424103" y="6082890"/>
                  <a:pt x="4413816" y="6072601"/>
                </a:cubicBezTo>
                <a:cubicBezTo>
                  <a:pt x="4384668" y="6043455"/>
                  <a:pt x="4347518" y="6042503"/>
                  <a:pt x="4311323" y="6034693"/>
                </a:cubicBezTo>
                <a:cubicBezTo>
                  <a:pt x="4289227" y="6029928"/>
                  <a:pt x="4268649" y="6029738"/>
                  <a:pt x="4246551" y="6032976"/>
                </a:cubicBezTo>
                <a:cubicBezTo>
                  <a:pt x="4198545"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ln>
            <a:noFill/>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 y="3296010"/>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 y="3296010"/>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637FCA-35DB-6B35-32BD-BB310402603A}"/>
              </a:ext>
            </a:extLst>
          </p:cNvPr>
          <p:cNvSpPr>
            <a:spLocks noGrp="1"/>
          </p:cNvSpPr>
          <p:nvPr>
            <p:ph type="title"/>
          </p:nvPr>
        </p:nvSpPr>
        <p:spPr>
          <a:xfrm>
            <a:off x="762000" y="1163595"/>
            <a:ext cx="9906000" cy="2346368"/>
          </a:xfrm>
        </p:spPr>
        <p:txBody>
          <a:bodyPr vert="horz" lIns="91440" tIns="45720" rIns="91440" bIns="45720" rtlCol="0" anchor="b" anchorCtr="0">
            <a:normAutofit/>
          </a:bodyPr>
          <a:lstStyle/>
          <a:p>
            <a:r>
              <a:rPr lang="en-US" sz="8000" dirty="0"/>
              <a:t>Doctor Dashboard</a:t>
            </a:r>
          </a:p>
        </p:txBody>
      </p:sp>
    </p:spTree>
    <p:extLst>
      <p:ext uri="{BB962C8B-B14F-4D97-AF65-F5344CB8AC3E}">
        <p14:creationId xmlns:p14="http://schemas.microsoft.com/office/powerpoint/2010/main" val="3780870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82C2B4B8-94E7-B1CE-9AC5-F4C3850C0EB8}"/>
              </a:ext>
            </a:extLst>
          </p:cNvPr>
          <p:cNvSpPr>
            <a:spLocks noGrp="1"/>
          </p:cNvSpPr>
          <p:nvPr>
            <p:ph idx="1"/>
          </p:nvPr>
        </p:nvSpPr>
        <p:spPr>
          <a:xfrm>
            <a:off x="762001" y="565151"/>
            <a:ext cx="4709822" cy="5530850"/>
          </a:xfrm>
        </p:spPr>
        <p:txBody>
          <a:bodyPr>
            <a:normAutofit/>
          </a:bodyPr>
          <a:lstStyle/>
          <a:p>
            <a:pPr marL="0" indent="0">
              <a:buNone/>
            </a:pPr>
            <a:r>
              <a:rPr lang="en-US" dirty="0"/>
              <a:t>When a doctor accesses their personal account portal,</a:t>
            </a:r>
          </a:p>
          <a:p>
            <a:pPr>
              <a:buFontTx/>
              <a:buChar char="-"/>
            </a:pPr>
            <a:r>
              <a:rPr lang="en-US" dirty="0"/>
              <a:t>They will be able to  check their schedule for availabilities </a:t>
            </a:r>
          </a:p>
          <a:p>
            <a:pPr>
              <a:buFontTx/>
              <a:buChar char="-"/>
            </a:pPr>
            <a:r>
              <a:rPr lang="en-US" dirty="0"/>
              <a:t>They can view their appointments and its details.</a:t>
            </a:r>
          </a:p>
        </p:txBody>
      </p:sp>
      <p:pic>
        <p:nvPicPr>
          <p:cNvPr id="4" name="Content Placeholder 3" descr="A screenshot of a medical form&#10;&#10;AI-generated content may be incorrect.">
            <a:extLst>
              <a:ext uri="{FF2B5EF4-FFF2-40B4-BE49-F238E27FC236}">
                <a16:creationId xmlns:a16="http://schemas.microsoft.com/office/drawing/2014/main" id="{64FDF4F7-22FE-8F90-156B-5B62E58812C9}"/>
              </a:ext>
            </a:extLst>
          </p:cNvPr>
          <p:cNvPicPr>
            <a:picLocks noChangeAspect="1"/>
          </p:cNvPicPr>
          <p:nvPr/>
        </p:nvPicPr>
        <p:blipFill>
          <a:blip r:embed="rId2"/>
          <a:stretch>
            <a:fillRect/>
          </a:stretch>
        </p:blipFill>
        <p:spPr>
          <a:xfrm>
            <a:off x="5591348" y="292100"/>
            <a:ext cx="6035314" cy="340995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6BEB0058-C7C6-C8AF-000F-AF2D3C5E3025}"/>
              </a:ext>
            </a:extLst>
          </p:cNvPr>
          <p:cNvPicPr>
            <a:picLocks noChangeAspect="1"/>
          </p:cNvPicPr>
          <p:nvPr/>
        </p:nvPicPr>
        <p:blipFill>
          <a:blip r:embed="rId3"/>
          <a:stretch>
            <a:fillRect/>
          </a:stretch>
        </p:blipFill>
        <p:spPr>
          <a:xfrm>
            <a:off x="5591347" y="4195935"/>
            <a:ext cx="6002745" cy="2115965"/>
          </a:xfrm>
          <a:prstGeom prst="rect">
            <a:avLst/>
          </a:prstGeom>
        </p:spPr>
      </p:pic>
    </p:spTree>
    <p:extLst>
      <p:ext uri="{BB962C8B-B14F-4D97-AF65-F5344CB8AC3E}">
        <p14:creationId xmlns:p14="http://schemas.microsoft.com/office/powerpoint/2010/main" val="1620678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8A0E0-7E35-2C8C-93B3-5CC503AE92D3}"/>
              </a:ext>
            </a:extLst>
          </p:cNvPr>
          <p:cNvSpPr>
            <a:spLocks noGrp="1"/>
          </p:cNvSpPr>
          <p:nvPr>
            <p:ph type="title"/>
          </p:nvPr>
        </p:nvSpPr>
        <p:spPr>
          <a:xfrm>
            <a:off x="762000" y="762000"/>
            <a:ext cx="3810001" cy="2025649"/>
          </a:xfrm>
        </p:spPr>
        <p:txBody>
          <a:bodyPr anchor="b">
            <a:normAutofit/>
          </a:bodyPr>
          <a:lstStyle/>
          <a:p>
            <a:r>
              <a:rPr lang="en-US" dirty="0"/>
              <a:t>Patient View</a:t>
            </a:r>
          </a:p>
        </p:txBody>
      </p:sp>
      <p:pic>
        <p:nvPicPr>
          <p:cNvPr id="5" name="Content Placeholder 4">
            <a:extLst>
              <a:ext uri="{FF2B5EF4-FFF2-40B4-BE49-F238E27FC236}">
                <a16:creationId xmlns:a16="http://schemas.microsoft.com/office/drawing/2014/main" id="{304234D3-126E-C16E-D37A-2A989AA48414}"/>
              </a:ext>
            </a:extLst>
          </p:cNvPr>
          <p:cNvPicPr>
            <a:picLocks noChangeAspect="1"/>
          </p:cNvPicPr>
          <p:nvPr/>
        </p:nvPicPr>
        <p:blipFill>
          <a:blip r:embed="rId2"/>
          <a:stretch>
            <a:fillRect/>
          </a:stretch>
        </p:blipFill>
        <p:spPr>
          <a:xfrm>
            <a:off x="5334000" y="1935479"/>
            <a:ext cx="6096000" cy="2987040"/>
          </a:xfrm>
          <a:prstGeom prst="rect">
            <a:avLst/>
          </a:prstGeom>
        </p:spPr>
      </p:pic>
      <p:sp>
        <p:nvSpPr>
          <p:cNvPr id="9" name="Content Placeholder 8">
            <a:extLst>
              <a:ext uri="{FF2B5EF4-FFF2-40B4-BE49-F238E27FC236}">
                <a16:creationId xmlns:a16="http://schemas.microsoft.com/office/drawing/2014/main" id="{AACE663B-80E4-96C0-EBCC-DCF76D002E5B}"/>
              </a:ext>
            </a:extLst>
          </p:cNvPr>
          <p:cNvSpPr>
            <a:spLocks noGrp="1"/>
          </p:cNvSpPr>
          <p:nvPr>
            <p:ph idx="1"/>
          </p:nvPr>
        </p:nvSpPr>
        <p:spPr>
          <a:xfrm>
            <a:off x="762001" y="3047999"/>
            <a:ext cx="3810000" cy="3048001"/>
          </a:xfrm>
        </p:spPr>
        <p:txBody>
          <a:bodyPr>
            <a:normAutofit/>
          </a:bodyPr>
          <a:lstStyle/>
          <a:p>
            <a:pPr marL="0" indent="0">
              <a:buNone/>
            </a:pPr>
            <a:r>
              <a:rPr lang="en-US" dirty="0"/>
              <a:t>The doctor will also be able to view patient information as well as patient records.</a:t>
            </a:r>
          </a:p>
        </p:txBody>
      </p:sp>
    </p:spTree>
    <p:extLst>
      <p:ext uri="{BB962C8B-B14F-4D97-AF65-F5344CB8AC3E}">
        <p14:creationId xmlns:p14="http://schemas.microsoft.com/office/powerpoint/2010/main" val="1767186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screenshot of a computer&#10;&#10;AI-generated content may be incorrect.">
            <a:extLst>
              <a:ext uri="{FF2B5EF4-FFF2-40B4-BE49-F238E27FC236}">
                <a16:creationId xmlns:a16="http://schemas.microsoft.com/office/drawing/2014/main" id="{BDBF36AD-EFCB-3F3E-D367-539A0E1FBD7D}"/>
              </a:ext>
            </a:extLst>
          </p:cNvPr>
          <p:cNvPicPr>
            <a:picLocks noChangeAspect="1"/>
          </p:cNvPicPr>
          <p:nvPr/>
        </p:nvPicPr>
        <p:blipFill>
          <a:blip r:embed="rId2"/>
          <a:stretch>
            <a:fillRect/>
          </a:stretch>
        </p:blipFill>
        <p:spPr>
          <a:xfrm>
            <a:off x="566095" y="570355"/>
            <a:ext cx="6095047" cy="3017048"/>
          </a:xfrm>
          <a:prstGeom prst="rect">
            <a:avLst/>
          </a:prstGeom>
        </p:spPr>
      </p:pic>
      <p:sp>
        <p:nvSpPr>
          <p:cNvPr id="16" name="Content Placeholder 15">
            <a:extLst>
              <a:ext uri="{FF2B5EF4-FFF2-40B4-BE49-F238E27FC236}">
                <a16:creationId xmlns:a16="http://schemas.microsoft.com/office/drawing/2014/main" id="{B9DC3C88-0090-CEB9-801A-65AB4D40CDA5}"/>
              </a:ext>
            </a:extLst>
          </p:cNvPr>
          <p:cNvSpPr>
            <a:spLocks noGrp="1"/>
          </p:cNvSpPr>
          <p:nvPr>
            <p:ph idx="1"/>
          </p:nvPr>
        </p:nvSpPr>
        <p:spPr>
          <a:xfrm>
            <a:off x="7094271" y="312983"/>
            <a:ext cx="4921804" cy="6271924"/>
          </a:xfrm>
        </p:spPr>
        <p:txBody>
          <a:bodyPr>
            <a:normAutofit fontScale="62500" lnSpcReduction="20000"/>
          </a:bodyPr>
          <a:lstStyle/>
          <a:p>
            <a:pPr marL="0" indent="0">
              <a:buNone/>
            </a:pPr>
            <a:r>
              <a:rPr lang="en-US" sz="3800" dirty="0"/>
              <a:t>Preconditions:</a:t>
            </a:r>
          </a:p>
          <a:p>
            <a:pPr marL="0" indent="0">
              <a:buNone/>
            </a:pPr>
            <a:r>
              <a:rPr lang="en-US" sz="2900" dirty="0"/>
              <a:t>- The doctor must be logged into their account on the portal.</a:t>
            </a:r>
          </a:p>
          <a:p>
            <a:pPr marL="0" indent="0">
              <a:buNone/>
            </a:pPr>
            <a:r>
              <a:rPr lang="en-US" sz="2900" dirty="0"/>
              <a:t>- The patient must have an existing account in the system</a:t>
            </a:r>
          </a:p>
          <a:p>
            <a:pPr marL="0" indent="0">
              <a:buNone/>
            </a:pPr>
            <a:r>
              <a:rPr lang="en-US" sz="4500" u="sng" dirty="0"/>
              <a:t>Steps:</a:t>
            </a:r>
          </a:p>
          <a:p>
            <a:pPr marL="0" indent="0">
              <a:buNone/>
            </a:pPr>
            <a:r>
              <a:rPr lang="en-US" dirty="0"/>
              <a:t>1. The doctor logs into the portal using valid credentials.</a:t>
            </a:r>
          </a:p>
          <a:p>
            <a:pPr marL="0" indent="0">
              <a:buNone/>
            </a:pPr>
            <a:r>
              <a:rPr lang="en-US" dirty="0"/>
              <a:t>2. The doctor navigates to the </a:t>
            </a:r>
            <a:r>
              <a:rPr lang="en-US" b="1" dirty="0"/>
              <a:t>“Record Medical Entry”</a:t>
            </a:r>
            <a:r>
              <a:rPr lang="en-US" dirty="0"/>
              <a:t> section.</a:t>
            </a:r>
          </a:p>
          <a:p>
            <a:pPr marL="0" indent="0">
              <a:buNone/>
            </a:pPr>
            <a:r>
              <a:rPr lang="en-US" dirty="0"/>
              <a:t>3. The system displays a list of patients and their existing medical histories.</a:t>
            </a:r>
          </a:p>
          <a:p>
            <a:pPr marL="0" indent="0">
              <a:buNone/>
            </a:pPr>
            <a:r>
              <a:rPr lang="en-US" dirty="0"/>
              <a:t>4. The doctor searches for the specific patient.</a:t>
            </a:r>
          </a:p>
          <a:p>
            <a:pPr marL="0" indent="0">
              <a:buNone/>
            </a:pPr>
            <a:r>
              <a:rPr lang="en-US" dirty="0"/>
              <a:t>5. The system displays the selected patient’s current medical records.</a:t>
            </a:r>
          </a:p>
          <a:p>
            <a:pPr marL="0" indent="0">
              <a:buNone/>
            </a:pPr>
            <a:r>
              <a:rPr lang="en-US" dirty="0"/>
              <a:t>6. The doctor fills out the new entry form with updated medical details.</a:t>
            </a:r>
          </a:p>
          <a:p>
            <a:pPr marL="0" indent="0">
              <a:buNone/>
            </a:pPr>
            <a:r>
              <a:rPr lang="en-US" dirty="0"/>
              <a:t>7. The doctor reviews and confirms the entry, then submits it.</a:t>
            </a:r>
          </a:p>
          <a:p>
            <a:pPr marL="0" indent="0">
              <a:buNone/>
            </a:pPr>
            <a:r>
              <a:rPr lang="en-US" dirty="0"/>
              <a:t>8. The system updates the patient’s medical record and stores the new entry in the database.</a:t>
            </a:r>
          </a:p>
          <a:p>
            <a:pPr marL="0" indent="0">
              <a:buNone/>
            </a:pPr>
            <a:endParaRPr lang="en-US" sz="1800" dirty="0"/>
          </a:p>
        </p:txBody>
      </p:sp>
      <p:sp>
        <p:nvSpPr>
          <p:cNvPr id="13" name="TextBox 12">
            <a:extLst>
              <a:ext uri="{FF2B5EF4-FFF2-40B4-BE49-F238E27FC236}">
                <a16:creationId xmlns:a16="http://schemas.microsoft.com/office/drawing/2014/main" id="{B9D50A42-5EE7-E8EB-06AF-6D6BBF6B85B8}"/>
              </a:ext>
            </a:extLst>
          </p:cNvPr>
          <p:cNvSpPr txBox="1"/>
          <p:nvPr/>
        </p:nvSpPr>
        <p:spPr>
          <a:xfrm>
            <a:off x="566095" y="4105595"/>
            <a:ext cx="5988128" cy="1908215"/>
          </a:xfrm>
          <a:prstGeom prst="rect">
            <a:avLst/>
          </a:prstGeom>
          <a:noFill/>
        </p:spPr>
        <p:txBody>
          <a:bodyPr wrap="square" rtlCol="0">
            <a:spAutoFit/>
          </a:bodyPr>
          <a:lstStyle/>
          <a:p>
            <a:r>
              <a:rPr lang="en-US" sz="2800" dirty="0"/>
              <a:t>Description:</a:t>
            </a:r>
          </a:p>
          <a:p>
            <a:r>
              <a:rPr lang="en-US" dirty="0"/>
              <a:t>The objective of this use case is to allow the doctor to manage their booking slot. They will be able to view all the appointment and take actions such as confirming, rescheduling the patient or make an unavailable slots.  </a:t>
            </a:r>
          </a:p>
        </p:txBody>
      </p:sp>
    </p:spTree>
    <p:extLst>
      <p:ext uri="{BB962C8B-B14F-4D97-AF65-F5344CB8AC3E}">
        <p14:creationId xmlns:p14="http://schemas.microsoft.com/office/powerpoint/2010/main" val="3006804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059A38-11BF-F841-3438-5C46A391FD19}"/>
              </a:ext>
            </a:extLst>
          </p:cNvPr>
          <p:cNvSpPr>
            <a:spLocks noGrp="1"/>
          </p:cNvSpPr>
          <p:nvPr>
            <p:ph type="title"/>
          </p:nvPr>
        </p:nvSpPr>
        <p:spPr>
          <a:xfrm>
            <a:off x="762001" y="882596"/>
            <a:ext cx="5471822" cy="1905054"/>
          </a:xfrm>
        </p:spPr>
        <p:txBody>
          <a:bodyPr anchor="b">
            <a:normAutofit/>
          </a:bodyPr>
          <a:lstStyle/>
          <a:p>
            <a:r>
              <a:rPr lang="en-US" dirty="0"/>
              <a:t>Medical and Organ Donor Records</a:t>
            </a:r>
          </a:p>
        </p:txBody>
      </p:sp>
      <p:sp>
        <p:nvSpPr>
          <p:cNvPr id="10" name="Content Placeholder 9">
            <a:extLst>
              <a:ext uri="{FF2B5EF4-FFF2-40B4-BE49-F238E27FC236}">
                <a16:creationId xmlns:a16="http://schemas.microsoft.com/office/drawing/2014/main" id="{D9267D12-F3D3-57F9-BFEA-139BEB5D34C5}"/>
              </a:ext>
            </a:extLst>
          </p:cNvPr>
          <p:cNvSpPr>
            <a:spLocks noGrp="1"/>
          </p:cNvSpPr>
          <p:nvPr>
            <p:ph idx="1"/>
          </p:nvPr>
        </p:nvSpPr>
        <p:spPr>
          <a:xfrm>
            <a:off x="762001" y="3047999"/>
            <a:ext cx="5471822" cy="3048001"/>
          </a:xfrm>
        </p:spPr>
        <p:txBody>
          <a:bodyPr>
            <a:normAutofit/>
          </a:bodyPr>
          <a:lstStyle/>
          <a:p>
            <a:pPr marL="0" indent="0">
              <a:buNone/>
            </a:pPr>
            <a:r>
              <a:rPr lang="en-US" dirty="0"/>
              <a:t>From these pages, the Doctor will be able to register new Organ Donors, as well as add Medical Records to his database.</a:t>
            </a:r>
          </a:p>
        </p:txBody>
      </p:sp>
      <p:pic>
        <p:nvPicPr>
          <p:cNvPr id="6" name="Picture 5">
            <a:extLst>
              <a:ext uri="{FF2B5EF4-FFF2-40B4-BE49-F238E27FC236}">
                <a16:creationId xmlns:a16="http://schemas.microsoft.com/office/drawing/2014/main" id="{FD86F7A5-7DC8-5171-11F6-A132D6A27B1A}"/>
              </a:ext>
            </a:extLst>
          </p:cNvPr>
          <p:cNvPicPr>
            <a:picLocks noChangeAspect="1"/>
          </p:cNvPicPr>
          <p:nvPr/>
        </p:nvPicPr>
        <p:blipFill>
          <a:blip r:embed="rId2"/>
          <a:stretch>
            <a:fillRect/>
          </a:stretch>
        </p:blipFill>
        <p:spPr>
          <a:xfrm>
            <a:off x="6425454" y="107950"/>
            <a:ext cx="4883896" cy="3870488"/>
          </a:xfrm>
          <a:prstGeom prst="rect">
            <a:avLst/>
          </a:prstGeom>
        </p:spPr>
      </p:pic>
      <p:pic>
        <p:nvPicPr>
          <p:cNvPr id="5" name="Content Placeholder 4">
            <a:extLst>
              <a:ext uri="{FF2B5EF4-FFF2-40B4-BE49-F238E27FC236}">
                <a16:creationId xmlns:a16="http://schemas.microsoft.com/office/drawing/2014/main" id="{73C9FF4A-DBC2-5E4C-4708-9D1FB0A6868D}"/>
              </a:ext>
            </a:extLst>
          </p:cNvPr>
          <p:cNvPicPr>
            <a:picLocks noChangeAspect="1"/>
          </p:cNvPicPr>
          <p:nvPr/>
        </p:nvPicPr>
        <p:blipFill>
          <a:blip r:embed="rId3"/>
          <a:stretch>
            <a:fillRect/>
          </a:stretch>
        </p:blipFill>
        <p:spPr>
          <a:xfrm>
            <a:off x="6425454" y="4164338"/>
            <a:ext cx="4380370" cy="2507761"/>
          </a:xfrm>
          <a:prstGeom prst="rect">
            <a:avLst/>
          </a:prstGeom>
        </p:spPr>
      </p:pic>
      <p:sp>
        <p:nvSpPr>
          <p:cNvPr id="7" name="AutoShape 4">
            <a:extLst>
              <a:ext uri="{FF2B5EF4-FFF2-40B4-BE49-F238E27FC236}">
                <a16:creationId xmlns:a16="http://schemas.microsoft.com/office/drawing/2014/main" id="{E246048D-DDF6-3112-4343-9EBC924345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98590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hopscotch on a sidewalk">
            <a:extLst>
              <a:ext uri="{FF2B5EF4-FFF2-40B4-BE49-F238E27FC236}">
                <a16:creationId xmlns:a16="http://schemas.microsoft.com/office/drawing/2014/main" id="{FB7B232A-0586-FC13-7471-0137E06346BE}"/>
              </a:ext>
            </a:extLst>
          </p:cNvPr>
          <p:cNvPicPr>
            <a:picLocks noChangeAspect="1"/>
          </p:cNvPicPr>
          <p:nvPr/>
        </p:nvPicPr>
        <p:blipFill>
          <a:blip r:embed="rId2"/>
          <a:srcRect t="7095" r="1" b="8633"/>
          <a:stretch>
            <a:fillRect/>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0A6E9-9EE3-FB0E-54F5-6C4F483B120D}"/>
              </a:ext>
            </a:extLst>
          </p:cNvPr>
          <p:cNvSpPr>
            <a:spLocks noGrp="1"/>
          </p:cNvSpPr>
          <p:nvPr>
            <p:ph type="title"/>
          </p:nvPr>
        </p:nvSpPr>
        <p:spPr>
          <a:xfrm>
            <a:off x="762000" y="1523999"/>
            <a:ext cx="5334000" cy="3535018"/>
          </a:xfrm>
        </p:spPr>
        <p:txBody>
          <a:bodyPr vert="horz" lIns="91440" tIns="45720" rIns="91440" bIns="45720" rtlCol="0" anchor="ctr" anchorCtr="0">
            <a:normAutofit/>
          </a:bodyPr>
          <a:lstStyle/>
          <a:p>
            <a:r>
              <a:rPr lang="en-US" sz="8000" dirty="0">
                <a:solidFill>
                  <a:srgbClr val="FFFFFF"/>
                </a:solidFill>
              </a:rPr>
              <a:t>The End</a:t>
            </a:r>
          </a:p>
        </p:txBody>
      </p:sp>
    </p:spTree>
    <p:extLst>
      <p:ext uri="{BB962C8B-B14F-4D97-AF65-F5344CB8AC3E}">
        <p14:creationId xmlns:p14="http://schemas.microsoft.com/office/powerpoint/2010/main" val="3516798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F6811D-6F0F-04FE-25A9-10A7CE1F78BC}"/>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9F3C6B-5382-7859-FC0A-F57012A6A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C125B88D-F580-B66B-22A1-0A6D81C52209}"/>
              </a:ext>
            </a:extLst>
          </p:cNvPr>
          <p:cNvSpPr>
            <a:spLocks noGrp="1"/>
          </p:cNvSpPr>
          <p:nvPr>
            <p:ph idx="1"/>
          </p:nvPr>
        </p:nvSpPr>
        <p:spPr>
          <a:xfrm>
            <a:off x="7094271" y="312983"/>
            <a:ext cx="4921804" cy="6271924"/>
          </a:xfrm>
        </p:spPr>
        <p:txBody>
          <a:bodyPr>
            <a:normAutofit lnSpcReduction="10000"/>
          </a:bodyPr>
          <a:lstStyle/>
          <a:p>
            <a:pPr marL="0" indent="0">
              <a:buNone/>
            </a:pPr>
            <a:r>
              <a:rPr lang="en-US" dirty="0"/>
              <a:t>Preconditions:</a:t>
            </a:r>
          </a:p>
          <a:p>
            <a:pPr marL="0" indent="0">
              <a:buNone/>
            </a:pPr>
            <a:r>
              <a:rPr lang="en-US" sz="1800" dirty="0"/>
              <a:t>- The patients must be logged into their account on the portal</a:t>
            </a:r>
          </a:p>
          <a:p>
            <a:pPr marL="0" indent="0">
              <a:buNone/>
            </a:pPr>
            <a:r>
              <a:rPr lang="en-US" sz="1800" dirty="0"/>
              <a:t>- There must be at least an empty slot</a:t>
            </a:r>
          </a:p>
          <a:p>
            <a:pPr marL="0" indent="0">
              <a:buNone/>
            </a:pPr>
            <a:r>
              <a:rPr lang="en-US" sz="1800" dirty="0"/>
              <a:t> </a:t>
            </a:r>
            <a:r>
              <a:rPr lang="en-US" dirty="0"/>
              <a:t>Steps:</a:t>
            </a:r>
          </a:p>
          <a:p>
            <a:pPr marL="0" indent="0">
              <a:buNone/>
            </a:pPr>
            <a:r>
              <a:rPr lang="en-US" sz="1800" dirty="0"/>
              <a:t>1. The patient logs into the system and selects the “Book Slots” option from the main menu.</a:t>
            </a:r>
          </a:p>
          <a:p>
            <a:pPr marL="0" indent="0">
              <a:buNone/>
            </a:pPr>
            <a:r>
              <a:rPr lang="en-US" sz="1800" dirty="0"/>
              <a:t>2. The system displays a booking form.</a:t>
            </a:r>
          </a:p>
          <a:p>
            <a:pPr marL="0" indent="0">
              <a:buNone/>
            </a:pPr>
            <a:r>
              <a:rPr lang="en-US" sz="1800" dirty="0"/>
              <a:t>3 The patient selects a preferred date to view available time slots.</a:t>
            </a:r>
          </a:p>
          <a:p>
            <a:pPr marL="0" indent="0">
              <a:buNone/>
            </a:pPr>
            <a:r>
              <a:rPr lang="en-US" sz="1800" dirty="0"/>
              <a:t>4. The system displays all available doctors and slots for that date.</a:t>
            </a:r>
          </a:p>
          <a:p>
            <a:pPr marL="0" indent="0">
              <a:buNone/>
            </a:pPr>
            <a:r>
              <a:rPr lang="en-US" sz="1800" dirty="0"/>
              <a:t>5. The patient chooses their preferred doctor and slot.</a:t>
            </a:r>
          </a:p>
          <a:p>
            <a:pPr marL="0" indent="0">
              <a:buNone/>
            </a:pPr>
            <a:r>
              <a:rPr lang="en-US" sz="1800" dirty="0"/>
              <a:t>6. The patient confirms the booking and submits the form.</a:t>
            </a:r>
          </a:p>
          <a:p>
            <a:pPr marL="0" indent="0">
              <a:buNone/>
            </a:pPr>
            <a:r>
              <a:rPr lang="en-US" sz="1800" dirty="0"/>
              <a:t>7. The system reserves the slot under the patient’s name and updates the appointment database</a:t>
            </a:r>
          </a:p>
        </p:txBody>
      </p:sp>
      <p:sp>
        <p:nvSpPr>
          <p:cNvPr id="13" name="TextBox 12">
            <a:extLst>
              <a:ext uri="{FF2B5EF4-FFF2-40B4-BE49-F238E27FC236}">
                <a16:creationId xmlns:a16="http://schemas.microsoft.com/office/drawing/2014/main" id="{D8558231-F21C-CBFD-AD9E-346C7EF7C06F}"/>
              </a:ext>
            </a:extLst>
          </p:cNvPr>
          <p:cNvSpPr txBox="1"/>
          <p:nvPr/>
        </p:nvSpPr>
        <p:spPr>
          <a:xfrm>
            <a:off x="566095" y="4105595"/>
            <a:ext cx="5988128" cy="1908215"/>
          </a:xfrm>
          <a:prstGeom prst="rect">
            <a:avLst/>
          </a:prstGeom>
          <a:noFill/>
        </p:spPr>
        <p:txBody>
          <a:bodyPr wrap="square" rtlCol="0">
            <a:spAutoFit/>
          </a:bodyPr>
          <a:lstStyle/>
          <a:p>
            <a:r>
              <a:rPr lang="en-US" sz="2800" dirty="0"/>
              <a:t>Description:</a:t>
            </a:r>
          </a:p>
          <a:p>
            <a:r>
              <a:rPr lang="en-US" dirty="0"/>
              <a:t>The objective of this use case is to allow patients to book available appointment slots with doctors. Once a slot is booked, it is reserved in the patient’s name and the appointment details (date, time, and doctor) are stored in the system.</a:t>
            </a:r>
          </a:p>
        </p:txBody>
      </p:sp>
      <p:pic>
        <p:nvPicPr>
          <p:cNvPr id="5" name="Picture 4">
            <a:extLst>
              <a:ext uri="{FF2B5EF4-FFF2-40B4-BE49-F238E27FC236}">
                <a16:creationId xmlns:a16="http://schemas.microsoft.com/office/drawing/2014/main" id="{215C41F0-EF50-65F0-5FA8-FD60F78B5502}"/>
              </a:ext>
            </a:extLst>
          </p:cNvPr>
          <p:cNvPicPr>
            <a:picLocks noChangeAspect="1"/>
          </p:cNvPicPr>
          <p:nvPr/>
        </p:nvPicPr>
        <p:blipFill>
          <a:blip r:embed="rId2"/>
          <a:stretch>
            <a:fillRect/>
          </a:stretch>
        </p:blipFill>
        <p:spPr>
          <a:xfrm>
            <a:off x="564218" y="1227383"/>
            <a:ext cx="5808281" cy="1815761"/>
          </a:xfrm>
          <a:prstGeom prst="rect">
            <a:avLst/>
          </a:prstGeom>
        </p:spPr>
      </p:pic>
    </p:spTree>
    <p:extLst>
      <p:ext uri="{BB962C8B-B14F-4D97-AF65-F5344CB8AC3E}">
        <p14:creationId xmlns:p14="http://schemas.microsoft.com/office/powerpoint/2010/main" val="29390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608043-1F3D-0662-51C3-F32F1D8E5E9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2A312A3-C53C-4FF4-7BAC-952B23448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27B64B5F-0DE4-EC7B-9478-CD5553BDC05B}"/>
              </a:ext>
            </a:extLst>
          </p:cNvPr>
          <p:cNvSpPr>
            <a:spLocks noGrp="1"/>
          </p:cNvSpPr>
          <p:nvPr>
            <p:ph idx="1"/>
          </p:nvPr>
        </p:nvSpPr>
        <p:spPr>
          <a:xfrm>
            <a:off x="7094271" y="312983"/>
            <a:ext cx="4921804" cy="6271924"/>
          </a:xfrm>
        </p:spPr>
        <p:txBody>
          <a:bodyPr>
            <a:normAutofit fontScale="92500" lnSpcReduction="10000"/>
          </a:bodyPr>
          <a:lstStyle/>
          <a:p>
            <a:pPr marL="0" indent="0">
              <a:buNone/>
            </a:pPr>
            <a:r>
              <a:rPr lang="en-US" dirty="0"/>
              <a:t>Preconditions:</a:t>
            </a:r>
          </a:p>
          <a:p>
            <a:pPr>
              <a:buFontTx/>
              <a:buChar char="-"/>
            </a:pPr>
            <a:r>
              <a:rPr lang="en-US" sz="1800" dirty="0"/>
              <a:t>Doctor must be logged into their account on the portal</a:t>
            </a:r>
          </a:p>
          <a:p>
            <a:pPr>
              <a:buFontTx/>
              <a:buChar char="-"/>
            </a:pPr>
            <a:r>
              <a:rPr lang="en-US" sz="1800" dirty="0"/>
              <a:t>The system must already have patient bookings or open slots available</a:t>
            </a:r>
          </a:p>
          <a:p>
            <a:pPr marL="0" indent="0">
              <a:buNone/>
            </a:pPr>
            <a:r>
              <a:rPr lang="en-US" dirty="0"/>
              <a:t>Steps:</a:t>
            </a:r>
          </a:p>
          <a:p>
            <a:pPr marL="0" indent="0">
              <a:buNone/>
            </a:pPr>
            <a:r>
              <a:rPr lang="en-US" sz="1800" dirty="0"/>
              <a:t>1. Doctors will access the portal with their credentials</a:t>
            </a:r>
          </a:p>
          <a:p>
            <a:pPr marL="0" indent="0">
              <a:buNone/>
            </a:pPr>
            <a:r>
              <a:rPr lang="en-US" sz="1800" dirty="0"/>
              <a:t>2. Doctors browses to "Manage slots" section</a:t>
            </a:r>
          </a:p>
          <a:p>
            <a:pPr marL="0" indent="0">
              <a:buNone/>
            </a:pPr>
            <a:r>
              <a:rPr lang="en-US" sz="1800" dirty="0"/>
              <a:t>3. The system display all the past, current and upcoming slots</a:t>
            </a:r>
          </a:p>
          <a:p>
            <a:pPr marL="0" indent="0">
              <a:buNone/>
            </a:pPr>
            <a:r>
              <a:rPr lang="en-US" sz="1800" dirty="0"/>
              <a:t>4. The doctors review booked slots and select one of the following action:</a:t>
            </a:r>
          </a:p>
          <a:p>
            <a:pPr marL="0" indent="0">
              <a:buNone/>
            </a:pPr>
            <a:r>
              <a:rPr lang="en-US" sz="1800" dirty="0"/>
              <a:t>	- Confirm patient appointment</a:t>
            </a:r>
          </a:p>
          <a:p>
            <a:pPr marL="0" indent="0">
              <a:buNone/>
            </a:pPr>
            <a:r>
              <a:rPr lang="en-US" sz="1800" dirty="0"/>
              <a:t>	- Reschedule it </a:t>
            </a:r>
          </a:p>
          <a:p>
            <a:pPr marL="0" indent="0">
              <a:buNone/>
            </a:pPr>
            <a:r>
              <a:rPr lang="en-US" sz="1800" dirty="0"/>
              <a:t>	- Mark a slot unavailable </a:t>
            </a:r>
          </a:p>
          <a:p>
            <a:pPr marL="0" indent="0">
              <a:buNone/>
            </a:pPr>
            <a:endParaRPr lang="en-US" sz="1800" dirty="0"/>
          </a:p>
          <a:p>
            <a:pPr marL="0" indent="0">
              <a:buNone/>
            </a:pPr>
            <a:r>
              <a:rPr lang="en-US" sz="1800" dirty="0"/>
              <a:t>5. The system updates the booking and notify the patient.</a:t>
            </a:r>
          </a:p>
        </p:txBody>
      </p:sp>
      <p:sp>
        <p:nvSpPr>
          <p:cNvPr id="13" name="TextBox 12">
            <a:extLst>
              <a:ext uri="{FF2B5EF4-FFF2-40B4-BE49-F238E27FC236}">
                <a16:creationId xmlns:a16="http://schemas.microsoft.com/office/drawing/2014/main" id="{6B178486-9F35-FE96-AA6B-5ECE5CAA7BA2}"/>
              </a:ext>
            </a:extLst>
          </p:cNvPr>
          <p:cNvSpPr txBox="1"/>
          <p:nvPr/>
        </p:nvSpPr>
        <p:spPr>
          <a:xfrm>
            <a:off x="566095" y="4105595"/>
            <a:ext cx="5988128" cy="2462213"/>
          </a:xfrm>
          <a:prstGeom prst="rect">
            <a:avLst/>
          </a:prstGeom>
          <a:noFill/>
        </p:spPr>
        <p:txBody>
          <a:bodyPr wrap="square" rtlCol="0">
            <a:spAutoFit/>
          </a:bodyPr>
          <a:lstStyle/>
          <a:p>
            <a:r>
              <a:rPr lang="en-US" sz="2800" dirty="0"/>
              <a:t>Description:</a:t>
            </a:r>
          </a:p>
          <a:p>
            <a:r>
              <a:rPr lang="en-US" dirty="0"/>
              <a:t>The objective of this use case is to allow doctors to record and update a patient’s medical information after a consultation. The doctor can enter details such as diagnosis, prescriptions, and treatment notes, which are stored in the system for future reference.</a:t>
            </a:r>
          </a:p>
          <a:p>
            <a:endParaRPr lang="en-US" dirty="0"/>
          </a:p>
        </p:txBody>
      </p:sp>
      <p:pic>
        <p:nvPicPr>
          <p:cNvPr id="5" name="Picture 4">
            <a:extLst>
              <a:ext uri="{FF2B5EF4-FFF2-40B4-BE49-F238E27FC236}">
                <a16:creationId xmlns:a16="http://schemas.microsoft.com/office/drawing/2014/main" id="{C5BA1D2D-279D-2D50-3B0B-D40B1089E39B}"/>
              </a:ext>
            </a:extLst>
          </p:cNvPr>
          <p:cNvPicPr>
            <a:picLocks noChangeAspect="1"/>
          </p:cNvPicPr>
          <p:nvPr/>
        </p:nvPicPr>
        <p:blipFill>
          <a:blip r:embed="rId2"/>
          <a:stretch>
            <a:fillRect/>
          </a:stretch>
        </p:blipFill>
        <p:spPr>
          <a:xfrm>
            <a:off x="566094" y="570355"/>
            <a:ext cx="6177403" cy="2541060"/>
          </a:xfrm>
          <a:prstGeom prst="rect">
            <a:avLst/>
          </a:prstGeom>
        </p:spPr>
      </p:pic>
    </p:spTree>
    <p:extLst>
      <p:ext uri="{BB962C8B-B14F-4D97-AF65-F5344CB8AC3E}">
        <p14:creationId xmlns:p14="http://schemas.microsoft.com/office/powerpoint/2010/main" val="125370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BFD1FB-C257-9E12-01D5-69BF8027F2C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2B4E881-706D-DEC7-DDC2-EAB522D4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1FE64E0B-18DB-B73F-2545-2BBE8A548FA5}"/>
              </a:ext>
            </a:extLst>
          </p:cNvPr>
          <p:cNvSpPr>
            <a:spLocks noGrp="1"/>
          </p:cNvSpPr>
          <p:nvPr>
            <p:ph idx="1"/>
          </p:nvPr>
        </p:nvSpPr>
        <p:spPr>
          <a:xfrm>
            <a:off x="7094271" y="312982"/>
            <a:ext cx="4921804" cy="6410389"/>
          </a:xfrm>
        </p:spPr>
        <p:txBody>
          <a:bodyPr>
            <a:normAutofit fontScale="47500" lnSpcReduction="20000"/>
          </a:bodyPr>
          <a:lstStyle/>
          <a:p>
            <a:pPr marL="0" indent="0">
              <a:buNone/>
            </a:pPr>
            <a:r>
              <a:rPr lang="en-US" sz="5100" dirty="0"/>
              <a:t>Preconditions:</a:t>
            </a:r>
          </a:p>
          <a:p>
            <a:pPr marL="0" indent="0">
              <a:buNone/>
            </a:pPr>
            <a:r>
              <a:rPr lang="en-US" sz="3300" dirty="0"/>
              <a:t>- The doctor must be logged into their account on the portal.</a:t>
            </a:r>
          </a:p>
          <a:p>
            <a:pPr marL="0" indent="0">
              <a:buNone/>
            </a:pPr>
            <a:r>
              <a:rPr lang="en-US" sz="3300" dirty="0"/>
              <a:t>- The patient must have an existing account in the system</a:t>
            </a:r>
          </a:p>
          <a:p>
            <a:pPr marL="0" indent="0">
              <a:buNone/>
            </a:pPr>
            <a:r>
              <a:rPr lang="en-US" sz="5100" u="sng" dirty="0"/>
              <a:t>Steps:</a:t>
            </a:r>
          </a:p>
          <a:p>
            <a:pPr marL="0" indent="0">
              <a:buNone/>
            </a:pPr>
            <a:r>
              <a:rPr lang="en-US" sz="3800" dirty="0"/>
              <a:t>1. The doctor or patient logs into the portal using valid credentials.</a:t>
            </a:r>
          </a:p>
          <a:p>
            <a:pPr marL="0" indent="0">
              <a:buNone/>
            </a:pPr>
            <a:r>
              <a:rPr lang="en-US" sz="3800" dirty="0"/>
              <a:t>2. The system displays the main menu options.</a:t>
            </a:r>
          </a:p>
          <a:p>
            <a:pPr marL="0" indent="0">
              <a:buNone/>
            </a:pPr>
            <a:r>
              <a:rPr lang="en-US" sz="3800" dirty="0"/>
              <a:t>3. The doctor or patient navigates to the “View Medical History” section.</a:t>
            </a:r>
          </a:p>
          <a:p>
            <a:pPr marL="0" indent="0">
              <a:buNone/>
            </a:pPr>
            <a:r>
              <a:rPr lang="en-US" sz="3800" dirty="0"/>
              <a:t>4. The doctor searches for a patient using the search bar, while the patient directly accesses their own medical history.</a:t>
            </a:r>
          </a:p>
          <a:p>
            <a:pPr marL="0" indent="0">
              <a:buNone/>
            </a:pPr>
            <a:r>
              <a:rPr lang="en-US" sz="3800" dirty="0"/>
              <a:t>5. The system displays a list of medical records associated with the patient.</a:t>
            </a:r>
          </a:p>
          <a:p>
            <a:pPr marL="0" indent="0">
              <a:buNone/>
            </a:pPr>
            <a:r>
              <a:rPr lang="en-US" sz="3800" dirty="0"/>
              <a:t>6. The doctor or patient selects a specific record to view details.</a:t>
            </a:r>
          </a:p>
          <a:p>
            <a:pPr marL="0" indent="0">
              <a:buNone/>
            </a:pPr>
            <a:r>
              <a:rPr lang="en-US" sz="3800" dirty="0"/>
              <a:t>7. The system displays the complete record, including visit date, attending doctor, diagnosis, and treatment details.</a:t>
            </a:r>
          </a:p>
          <a:p>
            <a:pPr marL="0" indent="0">
              <a:buNone/>
            </a:pPr>
            <a:r>
              <a:rPr lang="en-US" sz="3800" dirty="0"/>
              <a:t>8. The doctor or patient can choose to print or email the record if needed.</a:t>
            </a:r>
            <a:endParaRPr lang="en-US" sz="2300" dirty="0"/>
          </a:p>
        </p:txBody>
      </p:sp>
      <p:sp>
        <p:nvSpPr>
          <p:cNvPr id="13" name="TextBox 12">
            <a:extLst>
              <a:ext uri="{FF2B5EF4-FFF2-40B4-BE49-F238E27FC236}">
                <a16:creationId xmlns:a16="http://schemas.microsoft.com/office/drawing/2014/main" id="{30967D06-BEF2-6C2A-6ECF-89D335BF356E}"/>
              </a:ext>
            </a:extLst>
          </p:cNvPr>
          <p:cNvSpPr txBox="1"/>
          <p:nvPr/>
        </p:nvSpPr>
        <p:spPr>
          <a:xfrm>
            <a:off x="571212" y="3984160"/>
            <a:ext cx="5988128" cy="2739211"/>
          </a:xfrm>
          <a:prstGeom prst="rect">
            <a:avLst/>
          </a:prstGeom>
          <a:noFill/>
        </p:spPr>
        <p:txBody>
          <a:bodyPr wrap="square" rtlCol="0">
            <a:spAutoFit/>
          </a:bodyPr>
          <a:lstStyle/>
          <a:p>
            <a:r>
              <a:rPr lang="en-US" sz="2800" dirty="0"/>
              <a:t>Description:</a:t>
            </a:r>
          </a:p>
          <a:p>
            <a:r>
              <a:rPr lang="en-US" dirty="0"/>
              <a:t>The objective of this use case is to allow doctors and patients to view a patient’s medical history. Doctors have full access to the patient’s records, while patients have limited access to their own information. The system displays details such as visit date, doctor’s name, diagnosis, prescribed medications, and other relevant notes.</a:t>
            </a:r>
          </a:p>
          <a:p>
            <a:endParaRPr lang="en-US" dirty="0"/>
          </a:p>
        </p:txBody>
      </p:sp>
      <p:pic>
        <p:nvPicPr>
          <p:cNvPr id="3" name="Picture 2">
            <a:extLst>
              <a:ext uri="{FF2B5EF4-FFF2-40B4-BE49-F238E27FC236}">
                <a16:creationId xmlns:a16="http://schemas.microsoft.com/office/drawing/2014/main" id="{1C5CDD7C-C1B4-CEAD-A069-E3CA7944691F}"/>
              </a:ext>
            </a:extLst>
          </p:cNvPr>
          <p:cNvPicPr>
            <a:picLocks noChangeAspect="1"/>
          </p:cNvPicPr>
          <p:nvPr/>
        </p:nvPicPr>
        <p:blipFill>
          <a:blip r:embed="rId2"/>
          <a:stretch>
            <a:fillRect/>
          </a:stretch>
        </p:blipFill>
        <p:spPr>
          <a:xfrm>
            <a:off x="566095" y="570355"/>
            <a:ext cx="5993245" cy="2228077"/>
          </a:xfrm>
          <a:prstGeom prst="rect">
            <a:avLst/>
          </a:prstGeom>
        </p:spPr>
      </p:pic>
    </p:spTree>
    <p:extLst>
      <p:ext uri="{BB962C8B-B14F-4D97-AF65-F5344CB8AC3E}">
        <p14:creationId xmlns:p14="http://schemas.microsoft.com/office/powerpoint/2010/main" val="1445842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05B74B-B111-F3A8-9786-3E3B064E52E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C5E6D36-C950-BB70-D210-7FD89708E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9F71CBD3-33B5-D014-9BBC-1A641B5D9D4D}"/>
              </a:ext>
            </a:extLst>
          </p:cNvPr>
          <p:cNvSpPr>
            <a:spLocks noGrp="1"/>
          </p:cNvSpPr>
          <p:nvPr>
            <p:ph idx="1"/>
          </p:nvPr>
        </p:nvSpPr>
        <p:spPr>
          <a:xfrm>
            <a:off x="7094271" y="312983"/>
            <a:ext cx="4921804" cy="6271924"/>
          </a:xfrm>
        </p:spPr>
        <p:txBody>
          <a:bodyPr>
            <a:normAutofit fontScale="55000" lnSpcReduction="20000"/>
          </a:bodyPr>
          <a:lstStyle/>
          <a:p>
            <a:pPr marL="0" indent="0">
              <a:buNone/>
            </a:pPr>
            <a:r>
              <a:rPr lang="en-US" sz="4500" dirty="0"/>
              <a:t>Preconditions:</a:t>
            </a:r>
          </a:p>
          <a:p>
            <a:pPr marL="0" indent="0">
              <a:buNone/>
            </a:pPr>
            <a:r>
              <a:rPr lang="en-US" sz="3300" dirty="0"/>
              <a:t>- The doctor must be logged into their account on the portal.</a:t>
            </a:r>
          </a:p>
          <a:p>
            <a:pPr marL="0" indent="0">
              <a:buNone/>
            </a:pPr>
            <a:r>
              <a:rPr lang="en-US" sz="2900" dirty="0"/>
              <a:t>- The user must provide valid personal and medical information for registration.</a:t>
            </a:r>
          </a:p>
          <a:p>
            <a:pPr marL="0" indent="0">
              <a:buNone/>
            </a:pPr>
            <a:br>
              <a:rPr lang="en-US" sz="3200" dirty="0"/>
            </a:br>
            <a:r>
              <a:rPr lang="en-US" sz="4500" u="sng" dirty="0"/>
              <a:t>Steps:</a:t>
            </a:r>
          </a:p>
          <a:p>
            <a:pPr marL="0" indent="0">
              <a:buNone/>
            </a:pPr>
            <a:r>
              <a:rPr lang="en-US" sz="2900" dirty="0"/>
              <a:t>1. The doctor or patient logs into the portal using valid credentials.</a:t>
            </a:r>
          </a:p>
          <a:p>
            <a:pPr marL="0" indent="0">
              <a:buNone/>
            </a:pPr>
            <a:r>
              <a:rPr lang="en-US" sz="2900" dirty="0"/>
              <a:t>2. The user navigates to the </a:t>
            </a:r>
            <a:r>
              <a:rPr lang="en-US" sz="2900" b="1" dirty="0"/>
              <a:t>“Organ Donation”</a:t>
            </a:r>
            <a:r>
              <a:rPr lang="en-US" sz="2900" dirty="0"/>
              <a:t> or </a:t>
            </a:r>
            <a:r>
              <a:rPr lang="en-US" sz="2900" b="1" dirty="0"/>
              <a:t>“Register Organ”</a:t>
            </a:r>
            <a:r>
              <a:rPr lang="en-US" sz="2900" dirty="0"/>
              <a:t> section.</a:t>
            </a:r>
          </a:p>
          <a:p>
            <a:pPr marL="0" indent="0">
              <a:buNone/>
            </a:pPr>
            <a:r>
              <a:rPr lang="en-US" sz="2900" dirty="0"/>
              <a:t>3. The system displays an organ registration form.</a:t>
            </a:r>
          </a:p>
          <a:p>
            <a:pPr marL="0" indent="0">
              <a:buNone/>
            </a:pPr>
            <a:r>
              <a:rPr lang="en-US" sz="2900" dirty="0"/>
              <a:t>4. The user fills in the required details, including organ type, medical compatibility, and contact information.</a:t>
            </a:r>
          </a:p>
          <a:p>
            <a:pPr marL="0" indent="0">
              <a:buNone/>
            </a:pPr>
            <a:r>
              <a:rPr lang="en-US" sz="2900" dirty="0"/>
              <a:t>5. The user reviews and confirms the entered information.</a:t>
            </a:r>
          </a:p>
          <a:p>
            <a:pPr marL="0" indent="0">
              <a:buNone/>
            </a:pPr>
            <a:r>
              <a:rPr lang="en-US" sz="2900" dirty="0"/>
              <a:t>6. The user submits the form for registration.</a:t>
            </a:r>
          </a:p>
          <a:p>
            <a:pPr marL="0" indent="0">
              <a:buNone/>
            </a:pPr>
            <a:r>
              <a:rPr lang="en-US" sz="2900" dirty="0"/>
              <a:t>7. The system validates the details and stores the record in the organ donor database.</a:t>
            </a:r>
          </a:p>
          <a:p>
            <a:pPr marL="0" indent="0">
              <a:buNone/>
            </a:pPr>
            <a:r>
              <a:rPr lang="en-US" sz="2900" dirty="0"/>
              <a:t>8. A confirmation message is displayed to the user indicating successful registration.</a:t>
            </a:r>
          </a:p>
          <a:p>
            <a:pPr marL="0" indent="0">
              <a:buNone/>
            </a:pPr>
            <a:endParaRPr lang="en-US" sz="1800" dirty="0"/>
          </a:p>
        </p:txBody>
      </p:sp>
      <p:sp>
        <p:nvSpPr>
          <p:cNvPr id="13" name="TextBox 12">
            <a:extLst>
              <a:ext uri="{FF2B5EF4-FFF2-40B4-BE49-F238E27FC236}">
                <a16:creationId xmlns:a16="http://schemas.microsoft.com/office/drawing/2014/main" id="{2840A448-0FD5-1DE6-F9F1-8CFAEA9D9EDF}"/>
              </a:ext>
            </a:extLst>
          </p:cNvPr>
          <p:cNvSpPr txBox="1"/>
          <p:nvPr/>
        </p:nvSpPr>
        <p:spPr>
          <a:xfrm>
            <a:off x="566095" y="4105595"/>
            <a:ext cx="5988128" cy="3447098"/>
          </a:xfrm>
          <a:prstGeom prst="rect">
            <a:avLst/>
          </a:prstGeom>
          <a:noFill/>
        </p:spPr>
        <p:txBody>
          <a:bodyPr wrap="square" rtlCol="0">
            <a:spAutoFit/>
          </a:bodyPr>
          <a:lstStyle/>
          <a:p>
            <a:r>
              <a:rPr lang="en-US" sz="2800" dirty="0"/>
              <a:t>Description:</a:t>
            </a:r>
          </a:p>
          <a:p>
            <a:r>
              <a:rPr lang="en-US" dirty="0"/>
              <a:t>The objective of this use case is to allow doctors or patients to register for organ donation within the system. The user provides details such as organ type, blood group, contact information, and consent for donation. The information is stored securely in the organ donor database to assist in future organ searches or matches.</a:t>
            </a:r>
            <a:br>
              <a:rPr lang="en-US" dirty="0"/>
            </a:br>
            <a:endParaRPr lang="en-US" dirty="0"/>
          </a:p>
          <a:p>
            <a:br>
              <a:rPr lang="en-US" sz="2800" dirty="0"/>
            </a:br>
            <a:endParaRPr lang="en-US" dirty="0"/>
          </a:p>
        </p:txBody>
      </p:sp>
      <p:pic>
        <p:nvPicPr>
          <p:cNvPr id="3" name="Picture 2">
            <a:extLst>
              <a:ext uri="{FF2B5EF4-FFF2-40B4-BE49-F238E27FC236}">
                <a16:creationId xmlns:a16="http://schemas.microsoft.com/office/drawing/2014/main" id="{FD099F1A-CAFE-EDA8-DF45-53960A06FA86}"/>
              </a:ext>
            </a:extLst>
          </p:cNvPr>
          <p:cNvPicPr>
            <a:picLocks noChangeAspect="1"/>
          </p:cNvPicPr>
          <p:nvPr/>
        </p:nvPicPr>
        <p:blipFill>
          <a:blip r:embed="rId2"/>
          <a:stretch>
            <a:fillRect/>
          </a:stretch>
        </p:blipFill>
        <p:spPr>
          <a:xfrm>
            <a:off x="566095" y="570355"/>
            <a:ext cx="6100826" cy="2326268"/>
          </a:xfrm>
          <a:prstGeom prst="rect">
            <a:avLst/>
          </a:prstGeom>
        </p:spPr>
      </p:pic>
    </p:spTree>
    <p:extLst>
      <p:ext uri="{BB962C8B-B14F-4D97-AF65-F5344CB8AC3E}">
        <p14:creationId xmlns:p14="http://schemas.microsoft.com/office/powerpoint/2010/main" val="3435627971"/>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4171</TotalTime>
  <Words>2495</Words>
  <Application>Microsoft Macintosh PowerPoint</Application>
  <PresentationFormat>Widescreen</PresentationFormat>
  <Paragraphs>296</Paragraphs>
  <Slides>51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Aptos</vt:lpstr>
      <vt:lpstr>Arial</vt:lpstr>
      <vt:lpstr>Verdana Pro</vt:lpstr>
      <vt:lpstr>Verdana Pro Cond SemiBold</vt:lpstr>
      <vt:lpstr>TornVTI</vt:lpstr>
      <vt:lpstr>Doctor-Patient Portal</vt:lpstr>
      <vt:lpstr>Overview</vt:lpstr>
      <vt:lpstr>Requirements Workflow</vt:lpstr>
      <vt:lpstr>Use Case Diagram</vt:lpstr>
      <vt:lpstr>PowerPoint Presentation</vt:lpstr>
      <vt:lpstr>PowerPoint Presentation</vt:lpstr>
      <vt:lpstr>PowerPoint Presentation</vt:lpstr>
      <vt:lpstr>PowerPoint Presentation</vt:lpstr>
      <vt:lpstr>PowerPoint Presentation</vt:lpstr>
      <vt:lpstr>PowerPoint Presentation</vt:lpstr>
      <vt:lpstr>Analysis Workflow</vt:lpstr>
      <vt:lpstr>Classical Analysis: Structed System Analysis</vt:lpstr>
      <vt:lpstr>First refinement of DFD</vt:lpstr>
      <vt:lpstr>Second refinement of DFD</vt:lpstr>
      <vt:lpstr>Final refinement of DFD</vt:lpstr>
      <vt:lpstr>Step 2</vt:lpstr>
      <vt:lpstr>As a school project…</vt:lpstr>
      <vt:lpstr>Step 3</vt:lpstr>
      <vt:lpstr>PowerPoint Presentation</vt:lpstr>
      <vt:lpstr>PowerPoint Presentation</vt:lpstr>
      <vt:lpstr>PowerPoint Presentation</vt:lpstr>
      <vt:lpstr>Step 4</vt:lpstr>
      <vt:lpstr>Logic Process of our Login Portal</vt:lpstr>
      <vt:lpstr>Step 5</vt:lpstr>
      <vt:lpstr>Data Storage Solution</vt:lpstr>
      <vt:lpstr>Step 6</vt:lpstr>
      <vt:lpstr>For each File, we specify filename and details</vt:lpstr>
      <vt:lpstr>Step 7</vt:lpstr>
      <vt:lpstr>Input Screens are designed for the following:</vt:lpstr>
      <vt:lpstr>The following reports are displayed.</vt:lpstr>
      <vt:lpstr>Step 8</vt:lpstr>
      <vt:lpstr>PowerPoint Presentation</vt:lpstr>
      <vt:lpstr>Step 9</vt:lpstr>
      <vt:lpstr>PowerPoint Presentation</vt:lpstr>
      <vt:lpstr>Design Workflow</vt:lpstr>
      <vt:lpstr>Working from final DFD</vt:lpstr>
      <vt:lpstr>Module Diagram</vt:lpstr>
      <vt:lpstr>Case Study</vt:lpstr>
      <vt:lpstr>Pseudo Code</vt:lpstr>
      <vt:lpstr>Pseudo Code</vt:lpstr>
      <vt:lpstr>Pseudo Code</vt:lpstr>
      <vt:lpstr>Implementation Workflow</vt:lpstr>
      <vt:lpstr>Running Results: Snapshots</vt:lpstr>
      <vt:lpstr>Login and Register Page</vt:lpstr>
      <vt:lpstr>Patient Dashboard</vt:lpstr>
      <vt:lpstr>Patient Dashboard</vt:lpstr>
      <vt:lpstr>Doctor Dashboard</vt:lpstr>
      <vt:lpstr>PowerPoint Presentation</vt:lpstr>
      <vt:lpstr>Patient View</vt:lpstr>
      <vt:lpstr>Medical and Organ Donor Records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 Ta</dc:creator>
  <cp:lastModifiedBy>Chaudhary, Rajeet</cp:lastModifiedBy>
  <cp:revision>14</cp:revision>
  <dcterms:created xsi:type="dcterms:W3CDTF">2025-11-21T00:37:12Z</dcterms:created>
  <dcterms:modified xsi:type="dcterms:W3CDTF">2026-02-11T21:31:21Z</dcterms:modified>
</cp:coreProperties>
</file>